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92" r:id="rId5"/>
  </p:sldMasterIdLst>
  <p:notesMasterIdLst>
    <p:notesMasterId r:id="rId25"/>
  </p:notesMasterIdLst>
  <p:sldIdLst>
    <p:sldId id="2138" r:id="rId6"/>
    <p:sldId id="908" r:id="rId7"/>
    <p:sldId id="2127" r:id="rId8"/>
    <p:sldId id="2126" r:id="rId9"/>
    <p:sldId id="256" r:id="rId10"/>
    <p:sldId id="388" r:id="rId11"/>
    <p:sldId id="2129" r:id="rId12"/>
    <p:sldId id="2132" r:id="rId13"/>
    <p:sldId id="2139" r:id="rId14"/>
    <p:sldId id="2140" r:id="rId15"/>
    <p:sldId id="2141" r:id="rId16"/>
    <p:sldId id="2142" r:id="rId17"/>
    <p:sldId id="2130" r:id="rId18"/>
    <p:sldId id="2131" r:id="rId19"/>
    <p:sldId id="355" r:id="rId20"/>
    <p:sldId id="977" r:id="rId21"/>
    <p:sldId id="978" r:id="rId22"/>
    <p:sldId id="2137" r:id="rId23"/>
    <p:sldId id="2143" r:id="rId2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98131-3AD8-A830-8185-A20227EC93C6}" name="MANGEAS Guillaume - OPCO2I" initials="MGO" userId="S::gmangeas@opco2i.fr::fffa6fba-a611-42e1-b3b6-67607456a1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5" autoAdjust="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0A9FD6C2-D4CA-8741-8BC0-6FD1CE7B2752}" type="datetimeFigureOut">
              <a:rPr lang="fr-FR" smtClean="0"/>
              <a:pPr/>
              <a:t>23/05/2023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B0CAFEB6-2507-DC49-A79B-F224880955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48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31D9-37D2-6F49-93DC-5928332F77B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432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9862-CB64-C84D-A1B2-B721220FD8D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243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9862-CB64-C84D-A1B2-B721220FD8D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284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5F497-4DA0-4ADD-9C9B-54CDE5797B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1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FEB6-2507-DC49-A79B-F2248809558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62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FEB6-2507-DC49-A79B-F2248809558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5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FEB6-2507-DC49-A79B-F2248809558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08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AFEB6-2507-DC49-A79B-F22488095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0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AFEB6-2507-DC49-A79B-F22488095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730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AFEB6-2507-DC49-A79B-F224880955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8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FEB6-2507-DC49-A79B-F2248809558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1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FEB6-2507-DC49-A79B-F2248809558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45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toire-competences-industries.fr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://www.industrie-des-possibles.fr/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D4D688-1B5A-EB40-AEA1-1BE467C9EF66}"/>
              </a:ext>
            </a:extLst>
          </p:cNvPr>
          <p:cNvSpPr/>
          <p:nvPr userDrawn="1"/>
        </p:nvSpPr>
        <p:spPr>
          <a:xfrm>
            <a:off x="269999" y="270001"/>
            <a:ext cx="11652033" cy="631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3D4BCA-A806-3347-AE09-C8CF9437B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025" y="1436090"/>
            <a:ext cx="9144000" cy="2387600"/>
          </a:xfrm>
        </p:spPr>
        <p:txBody>
          <a:bodyPr anchor="b"/>
          <a:lstStyle>
            <a:lvl1pPr algn="l"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BF73EA-B17C-6E4F-85D1-5A736EA9B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25" y="3879414"/>
            <a:ext cx="1852044" cy="306613"/>
          </a:xfrm>
          <a:solidFill>
            <a:schemeClr val="accent3"/>
          </a:solidFill>
        </p:spPr>
        <p:txBody>
          <a:bodyPr wrap="square" lIns="108000" tIns="36000" rIns="108000" bIns="36000" anchor="ctr" anchorCtr="0">
            <a:sp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980EF-F26B-EC41-BE31-9DCBA1CCF38D}"/>
              </a:ext>
            </a:extLst>
          </p:cNvPr>
          <p:cNvSpPr/>
          <p:nvPr userDrawn="1"/>
        </p:nvSpPr>
        <p:spPr>
          <a:xfrm>
            <a:off x="10627360" y="5029199"/>
            <a:ext cx="1564639" cy="174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39DECE-19B9-534C-BC27-DD667584F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6308" y="5279375"/>
            <a:ext cx="882679" cy="1308623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C988FC8-A15B-A045-B623-127B9F2FA18D}"/>
              </a:ext>
            </a:extLst>
          </p:cNvPr>
          <p:cNvCxnSpPr/>
          <p:nvPr userDrawn="1"/>
        </p:nvCxnSpPr>
        <p:spPr>
          <a:xfrm>
            <a:off x="242047" y="6182673"/>
            <a:ext cx="103990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8EB2CF-653E-DA4C-BFCC-6F8CDB949BA7}"/>
              </a:ext>
            </a:extLst>
          </p:cNvPr>
          <p:cNvCxnSpPr/>
          <p:nvPr userDrawn="1"/>
        </p:nvCxnSpPr>
        <p:spPr>
          <a:xfrm>
            <a:off x="7390377" y="6182673"/>
            <a:ext cx="0" cy="4685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FEBEBA-3B72-0F46-9E86-5D9EB127E4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3661" y="6322402"/>
            <a:ext cx="2935288" cy="201486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77353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O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5"/>
            <a:ext cx="11652033" cy="5038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73" y="3238665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1826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E290346-8BB0-9744-B18C-E095845F4728}"/>
              </a:ext>
            </a:extLst>
          </p:cNvPr>
          <p:cNvGrpSpPr/>
          <p:nvPr userDrawn="1"/>
        </p:nvGrpSpPr>
        <p:grpSpPr>
          <a:xfrm>
            <a:off x="576001" y="815788"/>
            <a:ext cx="2454070" cy="1072360"/>
            <a:chOff x="576001" y="815788"/>
            <a:chExt cx="2454070" cy="107236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26DBABD-E79F-214D-831C-1400E368DF9A}"/>
                </a:ext>
              </a:extLst>
            </p:cNvPr>
            <p:cNvSpPr txBox="1"/>
            <p:nvPr userDrawn="1"/>
          </p:nvSpPr>
          <p:spPr>
            <a:xfrm>
              <a:off x="576001" y="1549594"/>
              <a:ext cx="245407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0" i="0">
                  <a:solidFill>
                    <a:schemeClr val="tx2"/>
                  </a:solidFill>
                  <a:latin typeface="Montserrat" pitchFamily="2" charset="77"/>
                </a:rPr>
                <a:t>OFFRE DE SERVICES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D775E13-77C4-FF40-9FC0-103DE1F0D6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27777"/>
            <a:stretch/>
          </p:blipFill>
          <p:spPr>
            <a:xfrm>
              <a:off x="576001" y="815788"/>
              <a:ext cx="1563116" cy="73380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A2D11-2BA6-9A49-87BD-FA9761985EB8}"/>
              </a:ext>
            </a:extLst>
          </p:cNvPr>
          <p:cNvSpPr/>
          <p:nvPr userDrawn="1"/>
        </p:nvSpPr>
        <p:spPr>
          <a:xfrm>
            <a:off x="1050056" y="4136123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475D02-4DAE-C447-96C3-6DD06826B079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 flipH="1">
            <a:off x="197224" y="4209148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8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Instances2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3"/>
            <a:ext cx="11652033" cy="5038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73" y="3238667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1828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0ABE6-D7DA-664D-BC53-9421EA8BB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00" y="395309"/>
            <a:ext cx="808061" cy="944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541224-8EE6-FA42-8271-27C11358EF30}"/>
              </a:ext>
            </a:extLst>
          </p:cNvPr>
          <p:cNvSpPr/>
          <p:nvPr userDrawn="1"/>
        </p:nvSpPr>
        <p:spPr>
          <a:xfrm>
            <a:off x="1050056" y="4136125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FFAF9E2-52E3-2A45-91D5-130EA3E3F839}"/>
              </a:ext>
            </a:extLst>
          </p:cNvPr>
          <p:cNvCxnSpPr>
            <a:cxnSpLocks/>
            <a:stCxn id="12" idx="1"/>
          </p:cNvCxnSpPr>
          <p:nvPr userDrawn="1"/>
        </p:nvCxnSpPr>
        <p:spPr>
          <a:xfrm flipH="1">
            <a:off x="197224" y="4209150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07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OBSERVA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3"/>
            <a:ext cx="11652033" cy="5038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73" y="3238667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1828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41224-8EE6-FA42-8271-27C11358EF30}"/>
              </a:ext>
            </a:extLst>
          </p:cNvPr>
          <p:cNvSpPr/>
          <p:nvPr userDrawn="1"/>
        </p:nvSpPr>
        <p:spPr>
          <a:xfrm>
            <a:off x="1050056" y="4136125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FFAF9E2-52E3-2A45-91D5-130EA3E3F839}"/>
              </a:ext>
            </a:extLst>
          </p:cNvPr>
          <p:cNvCxnSpPr>
            <a:cxnSpLocks/>
            <a:stCxn id="12" idx="1"/>
          </p:cNvCxnSpPr>
          <p:nvPr userDrawn="1"/>
        </p:nvCxnSpPr>
        <p:spPr>
          <a:xfrm flipH="1">
            <a:off x="197224" y="4209150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F6F6463-0F30-E642-AE80-9E5F1FCEA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65" t="13906" r="4993" b="10697"/>
          <a:stretch/>
        </p:blipFill>
        <p:spPr>
          <a:xfrm>
            <a:off x="393013" y="191851"/>
            <a:ext cx="2711609" cy="12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28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ID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3"/>
            <a:ext cx="11652033" cy="5038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73" y="3238667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1828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41224-8EE6-FA42-8271-27C11358EF30}"/>
              </a:ext>
            </a:extLst>
          </p:cNvPr>
          <p:cNvSpPr/>
          <p:nvPr userDrawn="1"/>
        </p:nvSpPr>
        <p:spPr>
          <a:xfrm>
            <a:off x="1050056" y="4136125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FFAF9E2-52E3-2A45-91D5-130EA3E3F839}"/>
              </a:ext>
            </a:extLst>
          </p:cNvPr>
          <p:cNvCxnSpPr>
            <a:cxnSpLocks/>
            <a:stCxn id="12" idx="1"/>
          </p:cNvCxnSpPr>
          <p:nvPr userDrawn="1"/>
        </p:nvCxnSpPr>
        <p:spPr>
          <a:xfrm flipH="1">
            <a:off x="197224" y="4209150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9E40EF0-52EF-BB41-B789-61A484F34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966" y="295267"/>
            <a:ext cx="1218956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9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AP_BRAN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3C5D47-D53F-AE4D-86A1-894EBFBB3C03}"/>
              </a:ext>
            </a:extLst>
          </p:cNvPr>
          <p:cNvSpPr/>
          <p:nvPr userDrawn="1"/>
        </p:nvSpPr>
        <p:spPr>
          <a:xfrm>
            <a:off x="269999" y="1549595"/>
            <a:ext cx="11652033" cy="5038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350A37-393D-9F47-B8CE-7770E3A1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410871"/>
            <a:ext cx="9936001" cy="809052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BD06E6-93BE-DD49-B7A4-010FCC21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B39A06-2CEA-1E44-B800-B62B0D55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F681D-F336-B74A-A819-7B05ED57E89E}"/>
              </a:ext>
            </a:extLst>
          </p:cNvPr>
          <p:cNvSpPr/>
          <p:nvPr userDrawn="1"/>
        </p:nvSpPr>
        <p:spPr>
          <a:xfrm>
            <a:off x="0" y="410871"/>
            <a:ext cx="94593" cy="809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133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4831"/>
            <a:ext cx="11652033" cy="50432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CCCB6625-EA2E-5243-BC19-1C29A3754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2" t="-12411" r="33" b="-8041"/>
          <a:stretch/>
        </p:blipFill>
        <p:spPr>
          <a:xfrm>
            <a:off x="269968" y="1613644"/>
            <a:ext cx="3771338" cy="49589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6073" y="3240647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Les délégations régionales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3808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 : avec coin arrondi 10">
            <a:extLst>
              <a:ext uri="{FF2B5EF4-FFF2-40B4-BE49-F238E27FC236}">
                <a16:creationId xmlns:a16="http://schemas.microsoft.com/office/drawing/2014/main" id="{D3AC6AE0-716B-6647-873C-79C5E0D778E0}"/>
              </a:ext>
            </a:extLst>
          </p:cNvPr>
          <p:cNvSpPr/>
          <p:nvPr userDrawn="1"/>
        </p:nvSpPr>
        <p:spPr>
          <a:xfrm rot="10800000">
            <a:off x="576000" y="1544832"/>
            <a:ext cx="1392910" cy="1208142"/>
          </a:xfrm>
          <a:prstGeom prst="round1Rect">
            <a:avLst>
              <a:gd name="adj" fmla="val 127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F848A4C-2360-4147-B46C-EC6F8C5CA78A}"/>
              </a:ext>
            </a:extLst>
          </p:cNvPr>
          <p:cNvGrpSpPr/>
          <p:nvPr userDrawn="1"/>
        </p:nvGrpSpPr>
        <p:grpSpPr>
          <a:xfrm>
            <a:off x="922994" y="1285690"/>
            <a:ext cx="697288" cy="1236284"/>
            <a:chOff x="922994" y="1285690"/>
            <a:chExt cx="697288" cy="1236284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2A6B4CA-04F6-9E4E-AC2F-23DFFE761C45}"/>
                </a:ext>
              </a:extLst>
            </p:cNvPr>
            <p:cNvSpPr/>
            <p:nvPr userDrawn="1"/>
          </p:nvSpPr>
          <p:spPr>
            <a:xfrm>
              <a:off x="922994" y="2332317"/>
              <a:ext cx="697288" cy="1896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54522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4B40CE7B-821C-0C40-B44F-530012A050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994" y="1285690"/>
              <a:ext cx="697288" cy="1136321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C282559-CD29-1447-B51A-A7BB5E013E08}"/>
              </a:ext>
            </a:extLst>
          </p:cNvPr>
          <p:cNvSpPr/>
          <p:nvPr userDrawn="1"/>
        </p:nvSpPr>
        <p:spPr>
          <a:xfrm>
            <a:off x="1050056" y="4138105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E89D234-5C36-2946-814D-7A42D4CB3904}"/>
              </a:ext>
            </a:extLst>
          </p:cNvPr>
          <p:cNvCxnSpPr>
            <a:cxnSpLocks/>
            <a:stCxn id="21" idx="1"/>
          </p:cNvCxnSpPr>
          <p:nvPr userDrawn="1"/>
        </p:nvCxnSpPr>
        <p:spPr>
          <a:xfrm flipH="1">
            <a:off x="197224" y="4211130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81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tx2"/>
          </a:solidFill>
          <a:effectLst/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8" y="1972762"/>
            <a:ext cx="453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AUVERGNE-RHÔNE-ALPES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158265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tx2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BOURGOGNE-FRANCHE-COMTÉ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683710"/>
            <a:ext cx="4022967" cy="3178774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152088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tx2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8" y="1972762"/>
            <a:ext cx="453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BRETAGNE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3162574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tx2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CENTRE-VAL DE LOIRE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40069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&amp;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D4D688-1B5A-EB40-AEA1-1BE467C9EF66}"/>
              </a:ext>
            </a:extLst>
          </p:cNvPr>
          <p:cNvSpPr/>
          <p:nvPr userDrawn="1"/>
        </p:nvSpPr>
        <p:spPr>
          <a:xfrm>
            <a:off x="269999" y="270001"/>
            <a:ext cx="11652033" cy="631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3D4BCA-A806-3347-AE09-C8CF9437B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025" y="665682"/>
            <a:ext cx="9144000" cy="2387600"/>
          </a:xfrm>
        </p:spPr>
        <p:txBody>
          <a:bodyPr anchor="b"/>
          <a:lstStyle>
            <a:lvl1pPr algn="l"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BF73EA-B17C-6E4F-85D1-5A736EA9B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25" y="3122387"/>
            <a:ext cx="1860837" cy="306613"/>
          </a:xfrm>
          <a:solidFill>
            <a:schemeClr val="accent3"/>
          </a:solidFill>
        </p:spPr>
        <p:txBody>
          <a:bodyPr wrap="none" lIns="108000" tIns="36000" rIns="108000" bIns="36000" anchor="ctr" anchorCtr="0">
            <a:sp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980EF-F26B-EC41-BE31-9DCBA1CCF38D}"/>
              </a:ext>
            </a:extLst>
          </p:cNvPr>
          <p:cNvSpPr/>
          <p:nvPr userDrawn="1"/>
        </p:nvSpPr>
        <p:spPr>
          <a:xfrm>
            <a:off x="10627360" y="5029199"/>
            <a:ext cx="1564639" cy="174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39DECE-19B9-534C-BC27-DD667584F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6308" y="5279375"/>
            <a:ext cx="882679" cy="13086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FE1C3F-CC35-D540-9059-583A85FB264F}"/>
              </a:ext>
            </a:extLst>
          </p:cNvPr>
          <p:cNvSpPr/>
          <p:nvPr userDrawn="1"/>
        </p:nvSpPr>
        <p:spPr>
          <a:xfrm>
            <a:off x="154004" y="5029199"/>
            <a:ext cx="10517203" cy="174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7E74873-954F-3248-ADCE-3EC7CCB04BE8}"/>
              </a:ext>
            </a:extLst>
          </p:cNvPr>
          <p:cNvCxnSpPr>
            <a:cxnSpLocks/>
          </p:cNvCxnSpPr>
          <p:nvPr userDrawn="1"/>
        </p:nvCxnSpPr>
        <p:spPr>
          <a:xfrm>
            <a:off x="242047" y="4612818"/>
            <a:ext cx="116799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485F5B76-BFE9-FF46-B5A8-9184C9A92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0576" y="4766938"/>
            <a:ext cx="2441112" cy="226391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FAF746A-E6D9-E449-A7DA-F8186BBF4E53}"/>
              </a:ext>
            </a:extLst>
          </p:cNvPr>
          <p:cNvCxnSpPr/>
          <p:nvPr userDrawn="1"/>
        </p:nvCxnSpPr>
        <p:spPr>
          <a:xfrm>
            <a:off x="9107034" y="4604039"/>
            <a:ext cx="0" cy="46855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5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tx2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GRAND EST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36898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tx2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HAUTS-DE-FRANCE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10"/>
            <a:ext cx="4022967" cy="3419174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3841952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tx2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ÎLE-DE-FRANCE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170800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tx2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NORMANDIE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2240337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tx2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NOUVELLE-AQUITAINE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318530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tx2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9" y="1972762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OCCITANIE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599309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bg1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tx2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8" y="1972762"/>
            <a:ext cx="453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PAYS DE LA LOIRE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443309"/>
            <a:ext cx="4022967" cy="3419175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94355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CHES_RÉ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 : avec coin arrondi 144">
            <a:extLst>
              <a:ext uri="{FF2B5EF4-FFF2-40B4-BE49-F238E27FC236}">
                <a16:creationId xmlns:a16="http://schemas.microsoft.com/office/drawing/2014/main" id="{EEDE5DE8-AD0E-8A4B-AE70-C69406080995}"/>
              </a:ext>
            </a:extLst>
          </p:cNvPr>
          <p:cNvSpPr/>
          <p:nvPr userDrawn="1"/>
        </p:nvSpPr>
        <p:spPr>
          <a:xfrm rot="10800000">
            <a:off x="1401256" y="1593199"/>
            <a:ext cx="4689726" cy="4378351"/>
          </a:xfrm>
          <a:prstGeom prst="round1Rect">
            <a:avLst>
              <a:gd name="adj" fmla="val 4026"/>
            </a:avLst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9" name="Rectangle : avec coin arrondi 138">
            <a:extLst>
              <a:ext uri="{FF2B5EF4-FFF2-40B4-BE49-F238E27FC236}">
                <a16:creationId xmlns:a16="http://schemas.microsoft.com/office/drawing/2014/main" id="{D46AB76B-5CF0-664F-8E93-45CE54184DB4}"/>
              </a:ext>
            </a:extLst>
          </p:cNvPr>
          <p:cNvSpPr/>
          <p:nvPr userDrawn="1"/>
        </p:nvSpPr>
        <p:spPr>
          <a:xfrm>
            <a:off x="6096997" y="1593200"/>
            <a:ext cx="4689727" cy="4378352"/>
          </a:xfrm>
          <a:prstGeom prst="round1Rect">
            <a:avLst>
              <a:gd name="adj" fmla="val 3502"/>
            </a:avLst>
          </a:prstGeom>
          <a:solidFill>
            <a:schemeClr val="tx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6" name="Graphique 11">
            <a:extLst>
              <a:ext uri="{FF2B5EF4-FFF2-40B4-BE49-F238E27FC236}">
                <a16:creationId xmlns:a16="http://schemas.microsoft.com/office/drawing/2014/main" id="{0156C439-4CD3-534C-99FB-96CD61932DE6}"/>
              </a:ext>
            </a:extLst>
          </p:cNvPr>
          <p:cNvGrpSpPr/>
          <p:nvPr/>
        </p:nvGrpSpPr>
        <p:grpSpPr>
          <a:xfrm>
            <a:off x="4201268" y="4278323"/>
            <a:ext cx="1376753" cy="1361951"/>
            <a:chOff x="3610777" y="4077137"/>
            <a:chExt cx="1860283" cy="1840283"/>
          </a:xfrm>
          <a:solidFill>
            <a:schemeClr val="tx2"/>
          </a:solidFill>
        </p:grpSpPr>
        <p:grpSp>
          <p:nvGrpSpPr>
            <p:cNvPr id="17" name="Graphique 11">
              <a:extLst>
                <a:ext uri="{FF2B5EF4-FFF2-40B4-BE49-F238E27FC236}">
                  <a16:creationId xmlns:a16="http://schemas.microsoft.com/office/drawing/2014/main" id="{B8C53E29-93AE-4D44-A6CD-88350F066CF2}"/>
                </a:ext>
              </a:extLst>
            </p:cNvPr>
            <p:cNvGrpSpPr/>
            <p:nvPr/>
          </p:nvGrpSpPr>
          <p:grpSpPr>
            <a:xfrm>
              <a:off x="5085813" y="5072793"/>
              <a:ext cx="385247" cy="844626"/>
              <a:chOff x="5085813" y="5072793"/>
              <a:chExt cx="385247" cy="844626"/>
            </a:xfrm>
            <a:grpFill/>
          </p:grpSpPr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E3054115-7BFB-274A-A0D4-047BF3D74217}"/>
                  </a:ext>
                </a:extLst>
              </p:cNvPr>
              <p:cNvSpPr/>
              <p:nvPr/>
            </p:nvSpPr>
            <p:spPr>
              <a:xfrm>
                <a:off x="5089073" y="5072793"/>
                <a:ext cx="381988" cy="598556"/>
              </a:xfrm>
              <a:custGeom>
                <a:avLst/>
                <a:gdLst>
                  <a:gd name="connsiteX0" fmla="*/ 0 w 381988"/>
                  <a:gd name="connsiteY0" fmla="*/ 344434 h 598556"/>
                  <a:gd name="connsiteX1" fmla="*/ 113823 w 381988"/>
                  <a:gd name="connsiteY1" fmla="*/ 362585 h 598556"/>
                  <a:gd name="connsiteX2" fmla="*/ 124113 w 381988"/>
                  <a:gd name="connsiteY2" fmla="*/ 391283 h 598556"/>
                  <a:gd name="connsiteX3" fmla="*/ 173323 w 381988"/>
                  <a:gd name="connsiteY3" fmla="*/ 419213 h 598556"/>
                  <a:gd name="connsiteX4" fmla="*/ 222597 w 381988"/>
                  <a:gd name="connsiteY4" fmla="*/ 467725 h 598556"/>
                  <a:gd name="connsiteX5" fmla="*/ 227710 w 381988"/>
                  <a:gd name="connsiteY5" fmla="*/ 494185 h 598556"/>
                  <a:gd name="connsiteX6" fmla="*/ 249056 w 381988"/>
                  <a:gd name="connsiteY6" fmla="*/ 503708 h 598556"/>
                  <a:gd name="connsiteX7" fmla="*/ 279158 w 381988"/>
                  <a:gd name="connsiteY7" fmla="*/ 594147 h 598556"/>
                  <a:gd name="connsiteX8" fmla="*/ 311496 w 381988"/>
                  <a:gd name="connsiteY8" fmla="*/ 598557 h 598556"/>
                  <a:gd name="connsiteX9" fmla="*/ 337955 w 381988"/>
                  <a:gd name="connsiteY9" fmla="*/ 584560 h 598556"/>
                  <a:gd name="connsiteX10" fmla="*/ 337891 w 381988"/>
                  <a:gd name="connsiteY10" fmla="*/ 530744 h 598556"/>
                  <a:gd name="connsiteX11" fmla="*/ 381988 w 381988"/>
                  <a:gd name="connsiteY11" fmla="*/ 431485 h 598556"/>
                  <a:gd name="connsiteX12" fmla="*/ 350161 w 381988"/>
                  <a:gd name="connsiteY12" fmla="*/ 217436 h 598556"/>
                  <a:gd name="connsiteX13" fmla="*/ 317056 w 381988"/>
                  <a:gd name="connsiteY13" fmla="*/ 171801 h 598556"/>
                  <a:gd name="connsiteX14" fmla="*/ 321657 w 381988"/>
                  <a:gd name="connsiteY14" fmla="*/ 83600 h 598556"/>
                  <a:gd name="connsiteX15" fmla="*/ 306958 w 381988"/>
                  <a:gd name="connsiteY15" fmla="*/ 8245 h 598556"/>
                  <a:gd name="connsiteX16" fmla="*/ 285229 w 381988"/>
                  <a:gd name="connsiteY16" fmla="*/ 0 h 598556"/>
                  <a:gd name="connsiteX17" fmla="*/ 264714 w 381988"/>
                  <a:gd name="connsiteY17" fmla="*/ 15595 h 598556"/>
                  <a:gd name="connsiteX18" fmla="*/ 268101 w 381988"/>
                  <a:gd name="connsiteY18" fmla="*/ 160169 h 598556"/>
                  <a:gd name="connsiteX19" fmla="*/ 198887 w 381988"/>
                  <a:gd name="connsiteY19" fmla="*/ 149751 h 598556"/>
                  <a:gd name="connsiteX20" fmla="*/ 168849 w 381988"/>
                  <a:gd name="connsiteY20" fmla="*/ 189570 h 598556"/>
                  <a:gd name="connsiteX21" fmla="*/ 80079 w 381988"/>
                  <a:gd name="connsiteY21" fmla="*/ 223891 h 598556"/>
                  <a:gd name="connsiteX22" fmla="*/ 74263 w 381988"/>
                  <a:gd name="connsiteY22" fmla="*/ 246837 h 598556"/>
                  <a:gd name="connsiteX23" fmla="*/ 50041 w 381988"/>
                  <a:gd name="connsiteY23" fmla="*/ 250224 h 598556"/>
                  <a:gd name="connsiteX24" fmla="*/ 32274 w 381988"/>
                  <a:gd name="connsiteY24" fmla="*/ 272850 h 598556"/>
                  <a:gd name="connsiteX25" fmla="*/ 33808 w 381988"/>
                  <a:gd name="connsiteY25" fmla="*/ 301931 h 598556"/>
                  <a:gd name="connsiteX26" fmla="*/ 0 w 381988"/>
                  <a:gd name="connsiteY26" fmla="*/ 344434 h 59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1988" h="598556">
                    <a:moveTo>
                      <a:pt x="0" y="344434"/>
                    </a:moveTo>
                    <a:lnTo>
                      <a:pt x="113823" y="362585"/>
                    </a:lnTo>
                    <a:lnTo>
                      <a:pt x="124113" y="391283"/>
                    </a:lnTo>
                    <a:lnTo>
                      <a:pt x="173323" y="419213"/>
                    </a:lnTo>
                    <a:lnTo>
                      <a:pt x="222597" y="467725"/>
                    </a:lnTo>
                    <a:lnTo>
                      <a:pt x="227710" y="494185"/>
                    </a:lnTo>
                    <a:lnTo>
                      <a:pt x="249056" y="503708"/>
                    </a:lnTo>
                    <a:lnTo>
                      <a:pt x="279158" y="594147"/>
                    </a:lnTo>
                    <a:lnTo>
                      <a:pt x="311496" y="598557"/>
                    </a:lnTo>
                    <a:lnTo>
                      <a:pt x="337955" y="584560"/>
                    </a:lnTo>
                    <a:lnTo>
                      <a:pt x="337891" y="530744"/>
                    </a:lnTo>
                    <a:lnTo>
                      <a:pt x="381988" y="431485"/>
                    </a:lnTo>
                    <a:lnTo>
                      <a:pt x="350161" y="217436"/>
                    </a:lnTo>
                    <a:lnTo>
                      <a:pt x="317056" y="171801"/>
                    </a:lnTo>
                    <a:lnTo>
                      <a:pt x="321657" y="83600"/>
                    </a:lnTo>
                    <a:lnTo>
                      <a:pt x="306958" y="8245"/>
                    </a:lnTo>
                    <a:lnTo>
                      <a:pt x="285229" y="0"/>
                    </a:lnTo>
                    <a:lnTo>
                      <a:pt x="264714" y="15595"/>
                    </a:lnTo>
                    <a:lnTo>
                      <a:pt x="268101" y="160169"/>
                    </a:lnTo>
                    <a:lnTo>
                      <a:pt x="198887" y="149751"/>
                    </a:lnTo>
                    <a:lnTo>
                      <a:pt x="168849" y="189570"/>
                    </a:lnTo>
                    <a:lnTo>
                      <a:pt x="80079" y="223891"/>
                    </a:lnTo>
                    <a:lnTo>
                      <a:pt x="74263" y="246837"/>
                    </a:lnTo>
                    <a:lnTo>
                      <a:pt x="50041" y="250224"/>
                    </a:lnTo>
                    <a:lnTo>
                      <a:pt x="32274" y="272850"/>
                    </a:lnTo>
                    <a:lnTo>
                      <a:pt x="33808" y="301931"/>
                    </a:lnTo>
                    <a:lnTo>
                      <a:pt x="0" y="34443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65551C91-2D52-8749-98CA-68F6F36CD2CA}"/>
                  </a:ext>
                </a:extLst>
              </p:cNvPr>
              <p:cNvSpPr/>
              <p:nvPr/>
            </p:nvSpPr>
            <p:spPr>
              <a:xfrm>
                <a:off x="5085813" y="5417227"/>
                <a:ext cx="346646" cy="500193"/>
              </a:xfrm>
              <a:custGeom>
                <a:avLst/>
                <a:gdLst>
                  <a:gd name="connsiteX0" fmla="*/ 62504 w 346646"/>
                  <a:gd name="connsiteY0" fmla="*/ 175573 h 500193"/>
                  <a:gd name="connsiteX1" fmla="*/ 82699 w 346646"/>
                  <a:gd name="connsiteY1" fmla="*/ 162406 h 500193"/>
                  <a:gd name="connsiteX2" fmla="*/ 19940 w 346646"/>
                  <a:gd name="connsiteY2" fmla="*/ 126870 h 500193"/>
                  <a:gd name="connsiteX3" fmla="*/ 10098 w 346646"/>
                  <a:gd name="connsiteY3" fmla="*/ 80660 h 500193"/>
                  <a:gd name="connsiteX4" fmla="*/ 52662 w 346646"/>
                  <a:gd name="connsiteY4" fmla="*/ 49981 h 500193"/>
                  <a:gd name="connsiteX5" fmla="*/ 21474 w 346646"/>
                  <a:gd name="connsiteY5" fmla="*/ 14189 h 500193"/>
                  <a:gd name="connsiteX6" fmla="*/ 0 w 346646"/>
                  <a:gd name="connsiteY6" fmla="*/ 22753 h 500193"/>
                  <a:gd name="connsiteX7" fmla="*/ 3259 w 346646"/>
                  <a:gd name="connsiteY7" fmla="*/ 0 h 500193"/>
                  <a:gd name="connsiteX8" fmla="*/ 117083 w 346646"/>
                  <a:gd name="connsiteY8" fmla="*/ 18152 h 500193"/>
                  <a:gd name="connsiteX9" fmla="*/ 127372 w 346646"/>
                  <a:gd name="connsiteY9" fmla="*/ 46849 h 500193"/>
                  <a:gd name="connsiteX10" fmla="*/ 176583 w 346646"/>
                  <a:gd name="connsiteY10" fmla="*/ 74780 h 500193"/>
                  <a:gd name="connsiteX11" fmla="*/ 225857 w 346646"/>
                  <a:gd name="connsiteY11" fmla="*/ 123291 h 500193"/>
                  <a:gd name="connsiteX12" fmla="*/ 230970 w 346646"/>
                  <a:gd name="connsiteY12" fmla="*/ 149751 h 500193"/>
                  <a:gd name="connsiteX13" fmla="*/ 252315 w 346646"/>
                  <a:gd name="connsiteY13" fmla="*/ 159275 h 500193"/>
                  <a:gd name="connsiteX14" fmla="*/ 282417 w 346646"/>
                  <a:gd name="connsiteY14" fmla="*/ 249713 h 500193"/>
                  <a:gd name="connsiteX15" fmla="*/ 314755 w 346646"/>
                  <a:gd name="connsiteY15" fmla="*/ 254123 h 500193"/>
                  <a:gd name="connsiteX16" fmla="*/ 341214 w 346646"/>
                  <a:gd name="connsiteY16" fmla="*/ 240126 h 500193"/>
                  <a:gd name="connsiteX17" fmla="*/ 346646 w 346646"/>
                  <a:gd name="connsiteY17" fmla="*/ 308770 h 500193"/>
                  <a:gd name="connsiteX18" fmla="*/ 329838 w 346646"/>
                  <a:gd name="connsiteY18" fmla="*/ 353830 h 500193"/>
                  <a:gd name="connsiteX19" fmla="*/ 309003 w 346646"/>
                  <a:gd name="connsiteY19" fmla="*/ 369744 h 500193"/>
                  <a:gd name="connsiteX20" fmla="*/ 335015 w 346646"/>
                  <a:gd name="connsiteY20" fmla="*/ 372812 h 500193"/>
                  <a:gd name="connsiteX21" fmla="*/ 333225 w 346646"/>
                  <a:gd name="connsiteY21" fmla="*/ 402340 h 500193"/>
                  <a:gd name="connsiteX22" fmla="*/ 316225 w 346646"/>
                  <a:gd name="connsiteY22" fmla="*/ 413397 h 500193"/>
                  <a:gd name="connsiteX23" fmla="*/ 294624 w 346646"/>
                  <a:gd name="connsiteY23" fmla="*/ 456092 h 500193"/>
                  <a:gd name="connsiteX24" fmla="*/ 308876 w 346646"/>
                  <a:gd name="connsiteY24" fmla="*/ 467150 h 500193"/>
                  <a:gd name="connsiteX25" fmla="*/ 300567 w 346646"/>
                  <a:gd name="connsiteY25" fmla="*/ 500193 h 500193"/>
                  <a:gd name="connsiteX26" fmla="*/ 245924 w 346646"/>
                  <a:gd name="connsiteY26" fmla="*/ 487794 h 500193"/>
                  <a:gd name="connsiteX27" fmla="*/ 242729 w 346646"/>
                  <a:gd name="connsiteY27" fmla="*/ 457498 h 500193"/>
                  <a:gd name="connsiteX28" fmla="*/ 159263 w 346646"/>
                  <a:gd name="connsiteY28" fmla="*/ 433147 h 500193"/>
                  <a:gd name="connsiteX29" fmla="*/ 120086 w 346646"/>
                  <a:gd name="connsiteY29" fmla="*/ 396972 h 500193"/>
                  <a:gd name="connsiteX30" fmla="*/ 121876 w 346646"/>
                  <a:gd name="connsiteY30" fmla="*/ 371278 h 500193"/>
                  <a:gd name="connsiteX31" fmla="*/ 161372 w 346646"/>
                  <a:gd name="connsiteY31" fmla="*/ 345265 h 500193"/>
                  <a:gd name="connsiteX32" fmla="*/ 83338 w 346646"/>
                  <a:gd name="connsiteY32" fmla="*/ 329925 h 500193"/>
                  <a:gd name="connsiteX33" fmla="*/ 105068 w 346646"/>
                  <a:gd name="connsiteY33" fmla="*/ 270805 h 500193"/>
                  <a:gd name="connsiteX34" fmla="*/ 97718 w 346646"/>
                  <a:gd name="connsiteY34" fmla="*/ 224914 h 500193"/>
                  <a:gd name="connsiteX35" fmla="*/ 38601 w 346646"/>
                  <a:gd name="connsiteY35" fmla="*/ 243897 h 500193"/>
                  <a:gd name="connsiteX36" fmla="*/ 62504 w 346646"/>
                  <a:gd name="connsiteY36" fmla="*/ 175573 h 50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6646" h="500193">
                    <a:moveTo>
                      <a:pt x="62504" y="175573"/>
                    </a:moveTo>
                    <a:lnTo>
                      <a:pt x="82699" y="162406"/>
                    </a:lnTo>
                    <a:lnTo>
                      <a:pt x="19940" y="126870"/>
                    </a:lnTo>
                    <a:lnTo>
                      <a:pt x="10098" y="80660"/>
                    </a:lnTo>
                    <a:lnTo>
                      <a:pt x="52662" y="49981"/>
                    </a:lnTo>
                    <a:lnTo>
                      <a:pt x="21474" y="14189"/>
                    </a:lnTo>
                    <a:lnTo>
                      <a:pt x="0" y="22753"/>
                    </a:lnTo>
                    <a:lnTo>
                      <a:pt x="3259" y="0"/>
                    </a:lnTo>
                    <a:lnTo>
                      <a:pt x="117083" y="18152"/>
                    </a:lnTo>
                    <a:lnTo>
                      <a:pt x="127372" y="46849"/>
                    </a:lnTo>
                    <a:lnTo>
                      <a:pt x="176583" y="74780"/>
                    </a:lnTo>
                    <a:lnTo>
                      <a:pt x="225857" y="123291"/>
                    </a:lnTo>
                    <a:lnTo>
                      <a:pt x="230970" y="149751"/>
                    </a:lnTo>
                    <a:lnTo>
                      <a:pt x="252315" y="159275"/>
                    </a:lnTo>
                    <a:lnTo>
                      <a:pt x="282417" y="249713"/>
                    </a:lnTo>
                    <a:lnTo>
                      <a:pt x="314755" y="254123"/>
                    </a:lnTo>
                    <a:lnTo>
                      <a:pt x="341214" y="240126"/>
                    </a:lnTo>
                    <a:lnTo>
                      <a:pt x="346646" y="308770"/>
                    </a:lnTo>
                    <a:lnTo>
                      <a:pt x="329838" y="353830"/>
                    </a:lnTo>
                    <a:lnTo>
                      <a:pt x="309003" y="369744"/>
                    </a:lnTo>
                    <a:lnTo>
                      <a:pt x="335015" y="372812"/>
                    </a:lnTo>
                    <a:lnTo>
                      <a:pt x="333225" y="402340"/>
                    </a:lnTo>
                    <a:lnTo>
                      <a:pt x="316225" y="413397"/>
                    </a:lnTo>
                    <a:lnTo>
                      <a:pt x="294624" y="456092"/>
                    </a:lnTo>
                    <a:lnTo>
                      <a:pt x="308876" y="467150"/>
                    </a:lnTo>
                    <a:lnTo>
                      <a:pt x="300567" y="500193"/>
                    </a:lnTo>
                    <a:lnTo>
                      <a:pt x="245924" y="487794"/>
                    </a:lnTo>
                    <a:lnTo>
                      <a:pt x="242729" y="457498"/>
                    </a:lnTo>
                    <a:lnTo>
                      <a:pt x="159263" y="433147"/>
                    </a:lnTo>
                    <a:lnTo>
                      <a:pt x="120086" y="396972"/>
                    </a:lnTo>
                    <a:lnTo>
                      <a:pt x="121876" y="371278"/>
                    </a:lnTo>
                    <a:lnTo>
                      <a:pt x="161372" y="345265"/>
                    </a:lnTo>
                    <a:lnTo>
                      <a:pt x="83338" y="329925"/>
                    </a:lnTo>
                    <a:lnTo>
                      <a:pt x="105068" y="270805"/>
                    </a:lnTo>
                    <a:lnTo>
                      <a:pt x="97718" y="224914"/>
                    </a:lnTo>
                    <a:lnTo>
                      <a:pt x="38601" y="243897"/>
                    </a:lnTo>
                    <a:lnTo>
                      <a:pt x="62504" y="17557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11">
              <a:extLst>
                <a:ext uri="{FF2B5EF4-FFF2-40B4-BE49-F238E27FC236}">
                  <a16:creationId xmlns:a16="http://schemas.microsoft.com/office/drawing/2014/main" id="{D4D198B1-A5BF-B847-8718-2271B9366F27}"/>
                </a:ext>
              </a:extLst>
            </p:cNvPr>
            <p:cNvGrpSpPr/>
            <p:nvPr/>
          </p:nvGrpSpPr>
          <p:grpSpPr>
            <a:xfrm>
              <a:off x="3610777" y="4077137"/>
              <a:ext cx="1228983" cy="1086606"/>
              <a:chOff x="3610777" y="4077137"/>
              <a:chExt cx="1228983" cy="1086606"/>
            </a:xfrm>
            <a:grpFill/>
          </p:grpSpPr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44B346C5-A74C-A147-9E44-E652153B9699}"/>
                  </a:ext>
                </a:extLst>
              </p:cNvPr>
              <p:cNvSpPr/>
              <p:nvPr/>
            </p:nvSpPr>
            <p:spPr>
              <a:xfrm>
                <a:off x="3732717" y="4509900"/>
                <a:ext cx="412473" cy="330756"/>
              </a:xfrm>
              <a:custGeom>
                <a:avLst/>
                <a:gdLst>
                  <a:gd name="connsiteX0" fmla="*/ 70557 w 412473"/>
                  <a:gd name="connsiteY0" fmla="*/ 206507 h 330756"/>
                  <a:gd name="connsiteX1" fmla="*/ 124049 w 412473"/>
                  <a:gd name="connsiteY1" fmla="*/ 233351 h 330756"/>
                  <a:gd name="connsiteX2" fmla="*/ 186489 w 412473"/>
                  <a:gd name="connsiteY2" fmla="*/ 294006 h 330756"/>
                  <a:gd name="connsiteX3" fmla="*/ 240684 w 412473"/>
                  <a:gd name="connsiteY3" fmla="*/ 298735 h 330756"/>
                  <a:gd name="connsiteX4" fmla="*/ 267334 w 412473"/>
                  <a:gd name="connsiteY4" fmla="*/ 315097 h 330756"/>
                  <a:gd name="connsiteX5" fmla="*/ 366714 w 412473"/>
                  <a:gd name="connsiteY5" fmla="*/ 330756 h 330756"/>
                  <a:gd name="connsiteX6" fmla="*/ 393173 w 412473"/>
                  <a:gd name="connsiteY6" fmla="*/ 328519 h 330756"/>
                  <a:gd name="connsiteX7" fmla="*/ 412474 w 412473"/>
                  <a:gd name="connsiteY7" fmla="*/ 292152 h 330756"/>
                  <a:gd name="connsiteX8" fmla="*/ 379432 w 412473"/>
                  <a:gd name="connsiteY8" fmla="*/ 248051 h 330756"/>
                  <a:gd name="connsiteX9" fmla="*/ 340831 w 412473"/>
                  <a:gd name="connsiteY9" fmla="*/ 247156 h 330756"/>
                  <a:gd name="connsiteX10" fmla="*/ 353677 w 412473"/>
                  <a:gd name="connsiteY10" fmla="*/ 209447 h 330756"/>
                  <a:gd name="connsiteX11" fmla="*/ 324342 w 412473"/>
                  <a:gd name="connsiteY11" fmla="*/ 169948 h 330756"/>
                  <a:gd name="connsiteX12" fmla="*/ 339936 w 412473"/>
                  <a:gd name="connsiteY12" fmla="*/ 129554 h 330756"/>
                  <a:gd name="connsiteX13" fmla="*/ 313286 w 412473"/>
                  <a:gd name="connsiteY13" fmla="*/ 101943 h 330756"/>
                  <a:gd name="connsiteX14" fmla="*/ 260944 w 412473"/>
                  <a:gd name="connsiteY14" fmla="*/ 49597 h 330756"/>
                  <a:gd name="connsiteX15" fmla="*/ 181887 w 412473"/>
                  <a:gd name="connsiteY15" fmla="*/ 52346 h 330756"/>
                  <a:gd name="connsiteX16" fmla="*/ 180098 w 412473"/>
                  <a:gd name="connsiteY16" fmla="*/ 17448 h 330756"/>
                  <a:gd name="connsiteX17" fmla="*/ 124944 w 412473"/>
                  <a:gd name="connsiteY17" fmla="*/ 24159 h 330756"/>
                  <a:gd name="connsiteX18" fmla="*/ 61545 w 412473"/>
                  <a:gd name="connsiteY18" fmla="*/ 58801 h 330756"/>
                  <a:gd name="connsiteX19" fmla="*/ 64293 w 412473"/>
                  <a:gd name="connsiteY19" fmla="*/ 5816 h 330756"/>
                  <a:gd name="connsiteX20" fmla="*/ 31571 w 412473"/>
                  <a:gd name="connsiteY20" fmla="*/ 0 h 330756"/>
                  <a:gd name="connsiteX21" fmla="*/ 0 w 412473"/>
                  <a:gd name="connsiteY21" fmla="*/ 30295 h 330756"/>
                  <a:gd name="connsiteX22" fmla="*/ 39496 w 412473"/>
                  <a:gd name="connsiteY22" fmla="*/ 126742 h 330756"/>
                  <a:gd name="connsiteX23" fmla="*/ 86342 w 412473"/>
                  <a:gd name="connsiteY23" fmla="*/ 167200 h 330756"/>
                  <a:gd name="connsiteX24" fmla="*/ 70557 w 412473"/>
                  <a:gd name="connsiteY24" fmla="*/ 206507 h 3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473" h="330756">
                    <a:moveTo>
                      <a:pt x="70557" y="206507"/>
                    </a:moveTo>
                    <a:lnTo>
                      <a:pt x="124049" y="233351"/>
                    </a:lnTo>
                    <a:lnTo>
                      <a:pt x="186489" y="294006"/>
                    </a:lnTo>
                    <a:lnTo>
                      <a:pt x="240684" y="298735"/>
                    </a:lnTo>
                    <a:lnTo>
                      <a:pt x="267334" y="315097"/>
                    </a:lnTo>
                    <a:lnTo>
                      <a:pt x="366714" y="330756"/>
                    </a:lnTo>
                    <a:lnTo>
                      <a:pt x="393173" y="328519"/>
                    </a:lnTo>
                    <a:lnTo>
                      <a:pt x="412474" y="292152"/>
                    </a:lnTo>
                    <a:lnTo>
                      <a:pt x="379432" y="248051"/>
                    </a:lnTo>
                    <a:lnTo>
                      <a:pt x="340831" y="247156"/>
                    </a:lnTo>
                    <a:lnTo>
                      <a:pt x="353677" y="209447"/>
                    </a:lnTo>
                    <a:lnTo>
                      <a:pt x="324342" y="169948"/>
                    </a:lnTo>
                    <a:lnTo>
                      <a:pt x="339936" y="129554"/>
                    </a:lnTo>
                    <a:lnTo>
                      <a:pt x="313286" y="101943"/>
                    </a:lnTo>
                    <a:lnTo>
                      <a:pt x="260944" y="49597"/>
                    </a:lnTo>
                    <a:lnTo>
                      <a:pt x="181887" y="52346"/>
                    </a:lnTo>
                    <a:lnTo>
                      <a:pt x="180098" y="17448"/>
                    </a:lnTo>
                    <a:lnTo>
                      <a:pt x="124944" y="24159"/>
                    </a:lnTo>
                    <a:lnTo>
                      <a:pt x="61545" y="58801"/>
                    </a:lnTo>
                    <a:lnTo>
                      <a:pt x="64293" y="5816"/>
                    </a:lnTo>
                    <a:lnTo>
                      <a:pt x="31571" y="0"/>
                    </a:lnTo>
                    <a:lnTo>
                      <a:pt x="0" y="30295"/>
                    </a:lnTo>
                    <a:lnTo>
                      <a:pt x="39496" y="126742"/>
                    </a:lnTo>
                    <a:lnTo>
                      <a:pt x="86342" y="167200"/>
                    </a:lnTo>
                    <a:lnTo>
                      <a:pt x="70557" y="206507"/>
                    </a:lnTo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95A18892-9361-754C-A7FA-F0A58D4EFEF3}"/>
                  </a:ext>
                </a:extLst>
              </p:cNvPr>
              <p:cNvSpPr/>
              <p:nvPr/>
            </p:nvSpPr>
            <p:spPr>
              <a:xfrm>
                <a:off x="4122246" y="4754245"/>
                <a:ext cx="459127" cy="409498"/>
              </a:xfrm>
              <a:custGeom>
                <a:avLst/>
                <a:gdLst>
                  <a:gd name="connsiteX0" fmla="*/ 10993 w 459127"/>
                  <a:gd name="connsiteY0" fmla="*/ 345201 h 409498"/>
                  <a:gd name="connsiteX1" fmla="*/ 12207 w 459127"/>
                  <a:gd name="connsiteY1" fmla="*/ 311263 h 409498"/>
                  <a:gd name="connsiteX2" fmla="*/ 39496 w 459127"/>
                  <a:gd name="connsiteY2" fmla="*/ 283012 h 409498"/>
                  <a:gd name="connsiteX3" fmla="*/ 9203 w 459127"/>
                  <a:gd name="connsiteY3" fmla="*/ 264605 h 409498"/>
                  <a:gd name="connsiteX4" fmla="*/ 11951 w 459127"/>
                  <a:gd name="connsiteY4" fmla="*/ 221463 h 409498"/>
                  <a:gd name="connsiteX5" fmla="*/ 44098 w 459127"/>
                  <a:gd name="connsiteY5" fmla="*/ 209511 h 409498"/>
                  <a:gd name="connsiteX6" fmla="*/ 18406 w 459127"/>
                  <a:gd name="connsiteY6" fmla="*/ 187461 h 409498"/>
                  <a:gd name="connsiteX7" fmla="*/ 17447 w 459127"/>
                  <a:gd name="connsiteY7" fmla="*/ 147003 h 409498"/>
                  <a:gd name="connsiteX8" fmla="*/ 0 w 459127"/>
                  <a:gd name="connsiteY8" fmla="*/ 122204 h 409498"/>
                  <a:gd name="connsiteX9" fmla="*/ 44098 w 459127"/>
                  <a:gd name="connsiteY9" fmla="*/ 82705 h 409498"/>
                  <a:gd name="connsiteX10" fmla="*/ 22944 w 459127"/>
                  <a:gd name="connsiteY10" fmla="*/ 47808 h 409498"/>
                  <a:gd name="connsiteX11" fmla="*/ 72601 w 459127"/>
                  <a:gd name="connsiteY11" fmla="*/ 30359 h 409498"/>
                  <a:gd name="connsiteX12" fmla="*/ 107496 w 459127"/>
                  <a:gd name="connsiteY12" fmla="*/ 61613 h 409498"/>
                  <a:gd name="connsiteX13" fmla="*/ 184635 w 459127"/>
                  <a:gd name="connsiteY13" fmla="*/ 17512 h 409498"/>
                  <a:gd name="connsiteX14" fmla="*/ 240684 w 459127"/>
                  <a:gd name="connsiteY14" fmla="*/ 33108 h 409498"/>
                  <a:gd name="connsiteX15" fmla="*/ 274684 w 459127"/>
                  <a:gd name="connsiteY15" fmla="*/ 1853 h 409498"/>
                  <a:gd name="connsiteX16" fmla="*/ 351887 w 459127"/>
                  <a:gd name="connsiteY16" fmla="*/ 0 h 409498"/>
                  <a:gd name="connsiteX17" fmla="*/ 384928 w 459127"/>
                  <a:gd name="connsiteY17" fmla="*/ 27611 h 409498"/>
                  <a:gd name="connsiteX18" fmla="*/ 399628 w 459127"/>
                  <a:gd name="connsiteY18" fmla="*/ 72607 h 409498"/>
                  <a:gd name="connsiteX19" fmla="*/ 440977 w 459127"/>
                  <a:gd name="connsiteY19" fmla="*/ 92804 h 409498"/>
                  <a:gd name="connsiteX20" fmla="*/ 459128 w 459127"/>
                  <a:gd name="connsiteY20" fmla="*/ 166561 h 409498"/>
                  <a:gd name="connsiteX21" fmla="*/ 446218 w 459127"/>
                  <a:gd name="connsiteY21" fmla="*/ 197879 h 409498"/>
                  <a:gd name="connsiteX22" fmla="*/ 399883 w 459127"/>
                  <a:gd name="connsiteY22" fmla="*/ 205357 h 409498"/>
                  <a:gd name="connsiteX23" fmla="*/ 355082 w 459127"/>
                  <a:gd name="connsiteY23" fmla="*/ 251566 h 409498"/>
                  <a:gd name="connsiteX24" fmla="*/ 373616 w 459127"/>
                  <a:gd name="connsiteY24" fmla="*/ 265308 h 409498"/>
                  <a:gd name="connsiteX25" fmla="*/ 380838 w 459127"/>
                  <a:gd name="connsiteY25" fmla="*/ 309217 h 409498"/>
                  <a:gd name="connsiteX26" fmla="*/ 368695 w 459127"/>
                  <a:gd name="connsiteY26" fmla="*/ 331076 h 409498"/>
                  <a:gd name="connsiteX27" fmla="*/ 342428 w 459127"/>
                  <a:gd name="connsiteY27" fmla="*/ 321297 h 409498"/>
                  <a:gd name="connsiteX28" fmla="*/ 275643 w 459127"/>
                  <a:gd name="connsiteY28" fmla="*/ 336764 h 409498"/>
                  <a:gd name="connsiteX29" fmla="*/ 260688 w 459127"/>
                  <a:gd name="connsiteY29" fmla="*/ 376519 h 409498"/>
                  <a:gd name="connsiteX30" fmla="*/ 194541 w 459127"/>
                  <a:gd name="connsiteY30" fmla="*/ 356833 h 409498"/>
                  <a:gd name="connsiteX31" fmla="*/ 201188 w 459127"/>
                  <a:gd name="connsiteY31" fmla="*/ 409115 h 409498"/>
                  <a:gd name="connsiteX32" fmla="*/ 163289 w 459127"/>
                  <a:gd name="connsiteY32" fmla="*/ 408859 h 409498"/>
                  <a:gd name="connsiteX33" fmla="*/ 161692 w 459127"/>
                  <a:gd name="connsiteY33" fmla="*/ 375177 h 409498"/>
                  <a:gd name="connsiteX34" fmla="*/ 125199 w 459127"/>
                  <a:gd name="connsiteY34" fmla="*/ 369808 h 409498"/>
                  <a:gd name="connsiteX35" fmla="*/ 72793 w 459127"/>
                  <a:gd name="connsiteY35" fmla="*/ 409499 h 409498"/>
                  <a:gd name="connsiteX36" fmla="*/ 52853 w 459127"/>
                  <a:gd name="connsiteY36" fmla="*/ 400167 h 409498"/>
                  <a:gd name="connsiteX37" fmla="*/ 42244 w 459127"/>
                  <a:gd name="connsiteY37" fmla="*/ 367826 h 409498"/>
                  <a:gd name="connsiteX38" fmla="*/ 10993 w 459127"/>
                  <a:gd name="connsiteY38" fmla="*/ 345201 h 40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9127" h="409498">
                    <a:moveTo>
                      <a:pt x="10993" y="345201"/>
                    </a:moveTo>
                    <a:lnTo>
                      <a:pt x="12207" y="311263"/>
                    </a:lnTo>
                    <a:lnTo>
                      <a:pt x="39496" y="283012"/>
                    </a:lnTo>
                    <a:lnTo>
                      <a:pt x="9203" y="264605"/>
                    </a:lnTo>
                    <a:lnTo>
                      <a:pt x="11951" y="221463"/>
                    </a:lnTo>
                    <a:lnTo>
                      <a:pt x="44098" y="209511"/>
                    </a:lnTo>
                    <a:lnTo>
                      <a:pt x="18406" y="187461"/>
                    </a:lnTo>
                    <a:lnTo>
                      <a:pt x="17447" y="147003"/>
                    </a:lnTo>
                    <a:lnTo>
                      <a:pt x="0" y="122204"/>
                    </a:lnTo>
                    <a:lnTo>
                      <a:pt x="44098" y="82705"/>
                    </a:lnTo>
                    <a:lnTo>
                      <a:pt x="22944" y="47808"/>
                    </a:lnTo>
                    <a:lnTo>
                      <a:pt x="72601" y="30359"/>
                    </a:lnTo>
                    <a:lnTo>
                      <a:pt x="107496" y="61613"/>
                    </a:lnTo>
                    <a:lnTo>
                      <a:pt x="184635" y="17512"/>
                    </a:lnTo>
                    <a:lnTo>
                      <a:pt x="240684" y="33108"/>
                    </a:lnTo>
                    <a:lnTo>
                      <a:pt x="274684" y="1853"/>
                    </a:lnTo>
                    <a:lnTo>
                      <a:pt x="351887" y="0"/>
                    </a:lnTo>
                    <a:lnTo>
                      <a:pt x="384928" y="27611"/>
                    </a:lnTo>
                    <a:lnTo>
                      <a:pt x="399628" y="72607"/>
                    </a:lnTo>
                    <a:lnTo>
                      <a:pt x="440977" y="92804"/>
                    </a:lnTo>
                    <a:lnTo>
                      <a:pt x="459128" y="166561"/>
                    </a:lnTo>
                    <a:lnTo>
                      <a:pt x="446218" y="197879"/>
                    </a:lnTo>
                    <a:lnTo>
                      <a:pt x="399883" y="205357"/>
                    </a:lnTo>
                    <a:lnTo>
                      <a:pt x="355082" y="251566"/>
                    </a:lnTo>
                    <a:lnTo>
                      <a:pt x="373616" y="265308"/>
                    </a:lnTo>
                    <a:lnTo>
                      <a:pt x="380838" y="309217"/>
                    </a:lnTo>
                    <a:lnTo>
                      <a:pt x="368695" y="331076"/>
                    </a:lnTo>
                    <a:lnTo>
                      <a:pt x="342428" y="321297"/>
                    </a:lnTo>
                    <a:lnTo>
                      <a:pt x="275643" y="336764"/>
                    </a:lnTo>
                    <a:lnTo>
                      <a:pt x="260688" y="376519"/>
                    </a:lnTo>
                    <a:lnTo>
                      <a:pt x="194541" y="356833"/>
                    </a:lnTo>
                    <a:lnTo>
                      <a:pt x="201188" y="409115"/>
                    </a:lnTo>
                    <a:lnTo>
                      <a:pt x="163289" y="408859"/>
                    </a:lnTo>
                    <a:lnTo>
                      <a:pt x="161692" y="375177"/>
                    </a:lnTo>
                    <a:lnTo>
                      <a:pt x="125199" y="369808"/>
                    </a:lnTo>
                    <a:lnTo>
                      <a:pt x="72793" y="409499"/>
                    </a:lnTo>
                    <a:lnTo>
                      <a:pt x="52853" y="400167"/>
                    </a:lnTo>
                    <a:lnTo>
                      <a:pt x="42244" y="367826"/>
                    </a:lnTo>
                    <a:lnTo>
                      <a:pt x="10993" y="34520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8797A897-C09B-3F4C-9246-C527AF601B9B}"/>
                  </a:ext>
                </a:extLst>
              </p:cNvPr>
              <p:cNvSpPr/>
              <p:nvPr/>
            </p:nvSpPr>
            <p:spPr>
              <a:xfrm>
                <a:off x="3610777" y="4716407"/>
                <a:ext cx="555567" cy="383038"/>
              </a:xfrm>
              <a:custGeom>
                <a:avLst/>
                <a:gdLst>
                  <a:gd name="connsiteX0" fmla="*/ 0 w 555567"/>
                  <a:gd name="connsiteY0" fmla="*/ 248562 h 383038"/>
                  <a:gd name="connsiteX1" fmla="*/ 16297 w 555567"/>
                  <a:gd name="connsiteY1" fmla="*/ 207849 h 383038"/>
                  <a:gd name="connsiteX2" fmla="*/ 62567 w 555567"/>
                  <a:gd name="connsiteY2" fmla="*/ 183050 h 383038"/>
                  <a:gd name="connsiteX3" fmla="*/ 69597 w 555567"/>
                  <a:gd name="connsiteY3" fmla="*/ 121501 h 383038"/>
                  <a:gd name="connsiteX4" fmla="*/ 129289 w 555567"/>
                  <a:gd name="connsiteY4" fmla="*/ 120542 h 383038"/>
                  <a:gd name="connsiteX5" fmla="*/ 140346 w 555567"/>
                  <a:gd name="connsiteY5" fmla="*/ 29912 h 383038"/>
                  <a:gd name="connsiteX6" fmla="*/ 192496 w 555567"/>
                  <a:gd name="connsiteY6" fmla="*/ 0 h 383038"/>
                  <a:gd name="connsiteX7" fmla="*/ 245988 w 555567"/>
                  <a:gd name="connsiteY7" fmla="*/ 26844 h 383038"/>
                  <a:gd name="connsiteX8" fmla="*/ 308428 w 555567"/>
                  <a:gd name="connsiteY8" fmla="*/ 87499 h 383038"/>
                  <a:gd name="connsiteX9" fmla="*/ 362624 w 555567"/>
                  <a:gd name="connsiteY9" fmla="*/ 92228 h 383038"/>
                  <a:gd name="connsiteX10" fmla="*/ 389274 w 555567"/>
                  <a:gd name="connsiteY10" fmla="*/ 108590 h 383038"/>
                  <a:gd name="connsiteX11" fmla="*/ 488653 w 555567"/>
                  <a:gd name="connsiteY11" fmla="*/ 124249 h 383038"/>
                  <a:gd name="connsiteX12" fmla="*/ 515112 w 555567"/>
                  <a:gd name="connsiteY12" fmla="*/ 122012 h 383038"/>
                  <a:gd name="connsiteX13" fmla="*/ 534413 w 555567"/>
                  <a:gd name="connsiteY13" fmla="*/ 85645 h 383038"/>
                  <a:gd name="connsiteX14" fmla="*/ 555567 w 555567"/>
                  <a:gd name="connsiteY14" fmla="*/ 120542 h 383038"/>
                  <a:gd name="connsiteX15" fmla="*/ 511469 w 555567"/>
                  <a:gd name="connsiteY15" fmla="*/ 160041 h 383038"/>
                  <a:gd name="connsiteX16" fmla="*/ 528917 w 555567"/>
                  <a:gd name="connsiteY16" fmla="*/ 184840 h 383038"/>
                  <a:gd name="connsiteX17" fmla="*/ 529875 w 555567"/>
                  <a:gd name="connsiteY17" fmla="*/ 225298 h 383038"/>
                  <a:gd name="connsiteX18" fmla="*/ 555567 w 555567"/>
                  <a:gd name="connsiteY18" fmla="*/ 247348 h 383038"/>
                  <a:gd name="connsiteX19" fmla="*/ 523420 w 555567"/>
                  <a:gd name="connsiteY19" fmla="*/ 259300 h 383038"/>
                  <a:gd name="connsiteX20" fmla="*/ 520672 w 555567"/>
                  <a:gd name="connsiteY20" fmla="*/ 302442 h 383038"/>
                  <a:gd name="connsiteX21" fmla="*/ 550965 w 555567"/>
                  <a:gd name="connsiteY21" fmla="*/ 320849 h 383038"/>
                  <a:gd name="connsiteX22" fmla="*/ 523676 w 555567"/>
                  <a:gd name="connsiteY22" fmla="*/ 349100 h 383038"/>
                  <a:gd name="connsiteX23" fmla="*/ 522462 w 555567"/>
                  <a:gd name="connsiteY23" fmla="*/ 383038 h 383038"/>
                  <a:gd name="connsiteX24" fmla="*/ 503800 w 555567"/>
                  <a:gd name="connsiteY24" fmla="*/ 369552 h 383038"/>
                  <a:gd name="connsiteX25" fmla="*/ 400650 w 555567"/>
                  <a:gd name="connsiteY25" fmla="*/ 362841 h 383038"/>
                  <a:gd name="connsiteX26" fmla="*/ 385887 w 555567"/>
                  <a:gd name="connsiteY26" fmla="*/ 302186 h 383038"/>
                  <a:gd name="connsiteX27" fmla="*/ 270146 w 555567"/>
                  <a:gd name="connsiteY27" fmla="*/ 299438 h 383038"/>
                  <a:gd name="connsiteX28" fmla="*/ 241387 w 555567"/>
                  <a:gd name="connsiteY28" fmla="*/ 258086 h 383038"/>
                  <a:gd name="connsiteX29" fmla="*/ 208921 w 555567"/>
                  <a:gd name="connsiteY29" fmla="*/ 264221 h 383038"/>
                  <a:gd name="connsiteX30" fmla="*/ 215631 w 555567"/>
                  <a:gd name="connsiteY30" fmla="*/ 300972 h 383038"/>
                  <a:gd name="connsiteX31" fmla="*/ 113376 w 555567"/>
                  <a:gd name="connsiteY31" fmla="*/ 303401 h 383038"/>
                  <a:gd name="connsiteX32" fmla="*/ 106665 w 555567"/>
                  <a:gd name="connsiteY32" fmla="*/ 275854 h 383038"/>
                  <a:gd name="connsiteX33" fmla="*/ 130184 w 555567"/>
                  <a:gd name="connsiteY33" fmla="*/ 270293 h 383038"/>
                  <a:gd name="connsiteX34" fmla="*/ 128075 w 555567"/>
                  <a:gd name="connsiteY34" fmla="*/ 244025 h 383038"/>
                  <a:gd name="connsiteX35" fmla="*/ 0 w 555567"/>
                  <a:gd name="connsiteY35" fmla="*/ 248562 h 38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55567" h="383038">
                    <a:moveTo>
                      <a:pt x="0" y="248562"/>
                    </a:moveTo>
                    <a:lnTo>
                      <a:pt x="16297" y="207849"/>
                    </a:lnTo>
                    <a:lnTo>
                      <a:pt x="62567" y="183050"/>
                    </a:lnTo>
                    <a:lnTo>
                      <a:pt x="69597" y="121501"/>
                    </a:lnTo>
                    <a:lnTo>
                      <a:pt x="129289" y="120542"/>
                    </a:lnTo>
                    <a:lnTo>
                      <a:pt x="140346" y="29912"/>
                    </a:lnTo>
                    <a:lnTo>
                      <a:pt x="192496" y="0"/>
                    </a:lnTo>
                    <a:lnTo>
                      <a:pt x="245988" y="26844"/>
                    </a:lnTo>
                    <a:lnTo>
                      <a:pt x="308428" y="87499"/>
                    </a:lnTo>
                    <a:lnTo>
                      <a:pt x="362624" y="92228"/>
                    </a:lnTo>
                    <a:lnTo>
                      <a:pt x="389274" y="108590"/>
                    </a:lnTo>
                    <a:lnTo>
                      <a:pt x="488653" y="124249"/>
                    </a:lnTo>
                    <a:lnTo>
                      <a:pt x="515112" y="122012"/>
                    </a:lnTo>
                    <a:lnTo>
                      <a:pt x="534413" y="85645"/>
                    </a:lnTo>
                    <a:lnTo>
                      <a:pt x="555567" y="120542"/>
                    </a:lnTo>
                    <a:lnTo>
                      <a:pt x="511469" y="160041"/>
                    </a:lnTo>
                    <a:lnTo>
                      <a:pt x="528917" y="184840"/>
                    </a:lnTo>
                    <a:lnTo>
                      <a:pt x="529875" y="225298"/>
                    </a:lnTo>
                    <a:lnTo>
                      <a:pt x="555567" y="247348"/>
                    </a:lnTo>
                    <a:lnTo>
                      <a:pt x="523420" y="259300"/>
                    </a:lnTo>
                    <a:lnTo>
                      <a:pt x="520672" y="302442"/>
                    </a:lnTo>
                    <a:lnTo>
                      <a:pt x="550965" y="320849"/>
                    </a:lnTo>
                    <a:lnTo>
                      <a:pt x="523676" y="349100"/>
                    </a:lnTo>
                    <a:lnTo>
                      <a:pt x="522462" y="383038"/>
                    </a:lnTo>
                    <a:lnTo>
                      <a:pt x="503800" y="369552"/>
                    </a:lnTo>
                    <a:lnTo>
                      <a:pt x="400650" y="362841"/>
                    </a:lnTo>
                    <a:lnTo>
                      <a:pt x="385887" y="302186"/>
                    </a:lnTo>
                    <a:lnTo>
                      <a:pt x="270146" y="299438"/>
                    </a:lnTo>
                    <a:lnTo>
                      <a:pt x="241387" y="258086"/>
                    </a:lnTo>
                    <a:lnTo>
                      <a:pt x="208921" y="264221"/>
                    </a:lnTo>
                    <a:lnTo>
                      <a:pt x="215631" y="300972"/>
                    </a:lnTo>
                    <a:lnTo>
                      <a:pt x="113376" y="303401"/>
                    </a:lnTo>
                    <a:lnTo>
                      <a:pt x="106665" y="275854"/>
                    </a:lnTo>
                    <a:lnTo>
                      <a:pt x="130184" y="270293"/>
                    </a:lnTo>
                    <a:lnTo>
                      <a:pt x="128075" y="244025"/>
                    </a:lnTo>
                    <a:lnTo>
                      <a:pt x="0" y="24856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C853F87A-3406-F049-AD5D-97CE64B7B296}"/>
                  </a:ext>
                </a:extLst>
              </p:cNvPr>
              <p:cNvSpPr/>
              <p:nvPr/>
            </p:nvSpPr>
            <p:spPr>
              <a:xfrm>
                <a:off x="4474581" y="4462092"/>
                <a:ext cx="365180" cy="458712"/>
              </a:xfrm>
              <a:custGeom>
                <a:avLst/>
                <a:gdLst>
                  <a:gd name="connsiteX0" fmla="*/ 106793 w 365180"/>
                  <a:gd name="connsiteY0" fmla="*/ 458713 h 458712"/>
                  <a:gd name="connsiteX1" fmla="*/ 88643 w 365180"/>
                  <a:gd name="connsiteY1" fmla="*/ 384956 h 458712"/>
                  <a:gd name="connsiteX2" fmla="*/ 47293 w 365180"/>
                  <a:gd name="connsiteY2" fmla="*/ 364759 h 458712"/>
                  <a:gd name="connsiteX3" fmla="*/ 32594 w 365180"/>
                  <a:gd name="connsiteY3" fmla="*/ 319763 h 458712"/>
                  <a:gd name="connsiteX4" fmla="*/ 0 w 365180"/>
                  <a:gd name="connsiteY4" fmla="*/ 292152 h 458712"/>
                  <a:gd name="connsiteX5" fmla="*/ 12399 w 365180"/>
                  <a:gd name="connsiteY5" fmla="*/ 243514 h 458712"/>
                  <a:gd name="connsiteX6" fmla="*/ 61993 w 365180"/>
                  <a:gd name="connsiteY6" fmla="*/ 226001 h 458712"/>
                  <a:gd name="connsiteX7" fmla="*/ 83147 w 365180"/>
                  <a:gd name="connsiteY7" fmla="*/ 232456 h 458712"/>
                  <a:gd name="connsiteX8" fmla="*/ 86790 w 365180"/>
                  <a:gd name="connsiteY8" fmla="*/ 214113 h 458712"/>
                  <a:gd name="connsiteX9" fmla="*/ 22496 w 365180"/>
                  <a:gd name="connsiteY9" fmla="*/ 163557 h 458712"/>
                  <a:gd name="connsiteX10" fmla="*/ 6902 w 365180"/>
                  <a:gd name="connsiteY10" fmla="*/ 97405 h 458712"/>
                  <a:gd name="connsiteX11" fmla="*/ 40902 w 365180"/>
                  <a:gd name="connsiteY11" fmla="*/ 21156 h 458712"/>
                  <a:gd name="connsiteX12" fmla="*/ 61993 w 365180"/>
                  <a:gd name="connsiteY12" fmla="*/ 0 h 458712"/>
                  <a:gd name="connsiteX13" fmla="*/ 97590 w 365180"/>
                  <a:gd name="connsiteY13" fmla="*/ 21859 h 458712"/>
                  <a:gd name="connsiteX14" fmla="*/ 121045 w 365180"/>
                  <a:gd name="connsiteY14" fmla="*/ 62700 h 458712"/>
                  <a:gd name="connsiteX15" fmla="*/ 182335 w 365180"/>
                  <a:gd name="connsiteY15" fmla="*/ 72159 h 458712"/>
                  <a:gd name="connsiteX16" fmla="*/ 238383 w 365180"/>
                  <a:gd name="connsiteY16" fmla="*/ 111211 h 458712"/>
                  <a:gd name="connsiteX17" fmla="*/ 339936 w 365180"/>
                  <a:gd name="connsiteY17" fmla="*/ 76506 h 458712"/>
                  <a:gd name="connsiteX18" fmla="*/ 365180 w 365180"/>
                  <a:gd name="connsiteY18" fmla="*/ 111403 h 458712"/>
                  <a:gd name="connsiteX19" fmla="*/ 360834 w 365180"/>
                  <a:gd name="connsiteY19" fmla="*/ 176659 h 458712"/>
                  <a:gd name="connsiteX20" fmla="*/ 331180 w 365180"/>
                  <a:gd name="connsiteY20" fmla="*/ 190656 h 458712"/>
                  <a:gd name="connsiteX21" fmla="*/ 308684 w 365180"/>
                  <a:gd name="connsiteY21" fmla="*/ 236163 h 458712"/>
                  <a:gd name="connsiteX22" fmla="*/ 323383 w 365180"/>
                  <a:gd name="connsiteY22" fmla="*/ 285761 h 458712"/>
                  <a:gd name="connsiteX23" fmla="*/ 222981 w 365180"/>
                  <a:gd name="connsiteY23" fmla="*/ 350059 h 458712"/>
                  <a:gd name="connsiteX24" fmla="*/ 187191 w 365180"/>
                  <a:gd name="connsiteY24" fmla="*/ 357409 h 458712"/>
                  <a:gd name="connsiteX25" fmla="*/ 173835 w 365180"/>
                  <a:gd name="connsiteY25" fmla="*/ 413014 h 458712"/>
                  <a:gd name="connsiteX26" fmla="*/ 120150 w 365180"/>
                  <a:gd name="connsiteY26" fmla="*/ 424966 h 458712"/>
                  <a:gd name="connsiteX27" fmla="*/ 106793 w 365180"/>
                  <a:gd name="connsiteY27" fmla="*/ 458713 h 4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180" h="458712">
                    <a:moveTo>
                      <a:pt x="106793" y="458713"/>
                    </a:moveTo>
                    <a:lnTo>
                      <a:pt x="88643" y="384956"/>
                    </a:lnTo>
                    <a:lnTo>
                      <a:pt x="47293" y="364759"/>
                    </a:lnTo>
                    <a:lnTo>
                      <a:pt x="32594" y="319763"/>
                    </a:lnTo>
                    <a:lnTo>
                      <a:pt x="0" y="292152"/>
                    </a:lnTo>
                    <a:lnTo>
                      <a:pt x="12399" y="243514"/>
                    </a:lnTo>
                    <a:lnTo>
                      <a:pt x="61993" y="226001"/>
                    </a:lnTo>
                    <a:lnTo>
                      <a:pt x="83147" y="232456"/>
                    </a:lnTo>
                    <a:lnTo>
                      <a:pt x="86790" y="214113"/>
                    </a:lnTo>
                    <a:lnTo>
                      <a:pt x="22496" y="163557"/>
                    </a:lnTo>
                    <a:lnTo>
                      <a:pt x="6902" y="97405"/>
                    </a:lnTo>
                    <a:lnTo>
                      <a:pt x="40902" y="21156"/>
                    </a:lnTo>
                    <a:lnTo>
                      <a:pt x="61993" y="0"/>
                    </a:lnTo>
                    <a:lnTo>
                      <a:pt x="97590" y="21859"/>
                    </a:lnTo>
                    <a:lnTo>
                      <a:pt x="121045" y="62700"/>
                    </a:lnTo>
                    <a:lnTo>
                      <a:pt x="182335" y="72159"/>
                    </a:lnTo>
                    <a:lnTo>
                      <a:pt x="238383" y="111211"/>
                    </a:lnTo>
                    <a:lnTo>
                      <a:pt x="339936" y="76506"/>
                    </a:lnTo>
                    <a:lnTo>
                      <a:pt x="365180" y="111403"/>
                    </a:lnTo>
                    <a:lnTo>
                      <a:pt x="360834" y="176659"/>
                    </a:lnTo>
                    <a:lnTo>
                      <a:pt x="331180" y="190656"/>
                    </a:lnTo>
                    <a:lnTo>
                      <a:pt x="308684" y="236163"/>
                    </a:lnTo>
                    <a:lnTo>
                      <a:pt x="323383" y="285761"/>
                    </a:lnTo>
                    <a:lnTo>
                      <a:pt x="222981" y="350059"/>
                    </a:lnTo>
                    <a:lnTo>
                      <a:pt x="187191" y="357409"/>
                    </a:lnTo>
                    <a:lnTo>
                      <a:pt x="173835" y="413014"/>
                    </a:lnTo>
                    <a:lnTo>
                      <a:pt x="120150" y="424966"/>
                    </a:lnTo>
                    <a:lnTo>
                      <a:pt x="106793" y="4587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7D5A5D1-2F67-0F45-B2B8-76AD5F7ADBEB}"/>
                  </a:ext>
                </a:extLst>
              </p:cNvPr>
              <p:cNvSpPr/>
              <p:nvPr/>
            </p:nvSpPr>
            <p:spPr>
              <a:xfrm>
                <a:off x="4023953" y="4077137"/>
                <a:ext cx="570202" cy="487090"/>
              </a:xfrm>
              <a:custGeom>
                <a:avLst/>
                <a:gdLst>
                  <a:gd name="connsiteX0" fmla="*/ 538375 w 570202"/>
                  <a:gd name="connsiteY0" fmla="*/ 226320 h 487090"/>
                  <a:gd name="connsiteX1" fmla="*/ 459383 w 570202"/>
                  <a:gd name="connsiteY1" fmla="*/ 294901 h 487090"/>
                  <a:gd name="connsiteX2" fmla="*/ 438229 w 570202"/>
                  <a:gd name="connsiteY2" fmla="*/ 297713 h 487090"/>
                  <a:gd name="connsiteX3" fmla="*/ 418928 w 570202"/>
                  <a:gd name="connsiteY3" fmla="*/ 348205 h 487090"/>
                  <a:gd name="connsiteX4" fmla="*/ 345432 w 570202"/>
                  <a:gd name="connsiteY4" fmla="*/ 335358 h 487090"/>
                  <a:gd name="connsiteX5" fmla="*/ 284974 w 570202"/>
                  <a:gd name="connsiteY5" fmla="*/ 345265 h 487090"/>
                  <a:gd name="connsiteX6" fmla="*/ 284782 w 570202"/>
                  <a:gd name="connsiteY6" fmla="*/ 386809 h 487090"/>
                  <a:gd name="connsiteX7" fmla="*/ 237041 w 570202"/>
                  <a:gd name="connsiteY7" fmla="*/ 339960 h 487090"/>
                  <a:gd name="connsiteX8" fmla="*/ 163545 w 570202"/>
                  <a:gd name="connsiteY8" fmla="*/ 410713 h 487090"/>
                  <a:gd name="connsiteX9" fmla="*/ 180992 w 570202"/>
                  <a:gd name="connsiteY9" fmla="*/ 450212 h 487090"/>
                  <a:gd name="connsiteX10" fmla="*/ 141496 w 570202"/>
                  <a:gd name="connsiteY10" fmla="*/ 441903 h 487090"/>
                  <a:gd name="connsiteX11" fmla="*/ 165398 w 570202"/>
                  <a:gd name="connsiteY11" fmla="*/ 486004 h 487090"/>
                  <a:gd name="connsiteX12" fmla="*/ 85575 w 570202"/>
                  <a:gd name="connsiteY12" fmla="*/ 487091 h 487090"/>
                  <a:gd name="connsiteX13" fmla="*/ 86342 w 570202"/>
                  <a:gd name="connsiteY13" fmla="*/ 456156 h 487090"/>
                  <a:gd name="connsiteX14" fmla="*/ 0 w 570202"/>
                  <a:gd name="connsiteY14" fmla="*/ 404258 h 487090"/>
                  <a:gd name="connsiteX15" fmla="*/ 6455 w 570202"/>
                  <a:gd name="connsiteY15" fmla="*/ 340855 h 487090"/>
                  <a:gd name="connsiteX16" fmla="*/ 47741 w 570202"/>
                  <a:gd name="connsiteY16" fmla="*/ 352807 h 487090"/>
                  <a:gd name="connsiteX17" fmla="*/ 76244 w 570202"/>
                  <a:gd name="connsiteY17" fmla="*/ 333505 h 487090"/>
                  <a:gd name="connsiteX18" fmla="*/ 58797 w 570202"/>
                  <a:gd name="connsiteY18" fmla="*/ 319763 h 487090"/>
                  <a:gd name="connsiteX19" fmla="*/ 65252 w 570202"/>
                  <a:gd name="connsiteY19" fmla="*/ 262751 h 487090"/>
                  <a:gd name="connsiteX20" fmla="*/ 109349 w 570202"/>
                  <a:gd name="connsiteY20" fmla="*/ 260962 h 487090"/>
                  <a:gd name="connsiteX21" fmla="*/ 125838 w 570202"/>
                  <a:gd name="connsiteY21" fmla="*/ 237505 h 487090"/>
                  <a:gd name="connsiteX22" fmla="*/ 121748 w 570202"/>
                  <a:gd name="connsiteY22" fmla="*/ 203056 h 487090"/>
                  <a:gd name="connsiteX23" fmla="*/ 180098 w 570202"/>
                  <a:gd name="connsiteY23" fmla="*/ 198006 h 487090"/>
                  <a:gd name="connsiteX24" fmla="*/ 181887 w 570202"/>
                  <a:gd name="connsiteY24" fmla="*/ 162150 h 487090"/>
                  <a:gd name="connsiteX25" fmla="*/ 316481 w 570202"/>
                  <a:gd name="connsiteY25" fmla="*/ 136010 h 487090"/>
                  <a:gd name="connsiteX26" fmla="*/ 300440 w 570202"/>
                  <a:gd name="connsiteY26" fmla="*/ 69858 h 487090"/>
                  <a:gd name="connsiteX27" fmla="*/ 257237 w 570202"/>
                  <a:gd name="connsiteY27" fmla="*/ 67046 h 487090"/>
                  <a:gd name="connsiteX28" fmla="*/ 269188 w 570202"/>
                  <a:gd name="connsiteY28" fmla="*/ 9204 h 487090"/>
                  <a:gd name="connsiteX29" fmla="*/ 300887 w 570202"/>
                  <a:gd name="connsiteY29" fmla="*/ 9204 h 487090"/>
                  <a:gd name="connsiteX30" fmla="*/ 326131 w 570202"/>
                  <a:gd name="connsiteY30" fmla="*/ 41352 h 487090"/>
                  <a:gd name="connsiteX31" fmla="*/ 351887 w 570202"/>
                  <a:gd name="connsiteY31" fmla="*/ 42567 h 487090"/>
                  <a:gd name="connsiteX32" fmla="*/ 360132 w 570202"/>
                  <a:gd name="connsiteY32" fmla="*/ 7350 h 487090"/>
                  <a:gd name="connsiteX33" fmla="*/ 409278 w 570202"/>
                  <a:gd name="connsiteY33" fmla="*/ 0 h 487090"/>
                  <a:gd name="connsiteX34" fmla="*/ 413113 w 570202"/>
                  <a:gd name="connsiteY34" fmla="*/ 41352 h 487090"/>
                  <a:gd name="connsiteX35" fmla="*/ 451075 w 570202"/>
                  <a:gd name="connsiteY35" fmla="*/ 55733 h 487090"/>
                  <a:gd name="connsiteX36" fmla="*/ 451394 w 570202"/>
                  <a:gd name="connsiteY36" fmla="*/ 100729 h 487090"/>
                  <a:gd name="connsiteX37" fmla="*/ 497026 w 570202"/>
                  <a:gd name="connsiteY37" fmla="*/ 131408 h 487090"/>
                  <a:gd name="connsiteX38" fmla="*/ 542338 w 570202"/>
                  <a:gd name="connsiteY38" fmla="*/ 133836 h 487090"/>
                  <a:gd name="connsiteX39" fmla="*/ 549368 w 570202"/>
                  <a:gd name="connsiteY39" fmla="*/ 176723 h 487090"/>
                  <a:gd name="connsiteX40" fmla="*/ 570203 w 570202"/>
                  <a:gd name="connsiteY40" fmla="*/ 208552 h 487090"/>
                  <a:gd name="connsiteX41" fmla="*/ 538375 w 570202"/>
                  <a:gd name="connsiteY41" fmla="*/ 226320 h 4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0202" h="487090">
                    <a:moveTo>
                      <a:pt x="538375" y="226320"/>
                    </a:moveTo>
                    <a:lnTo>
                      <a:pt x="459383" y="294901"/>
                    </a:lnTo>
                    <a:lnTo>
                      <a:pt x="438229" y="297713"/>
                    </a:lnTo>
                    <a:lnTo>
                      <a:pt x="418928" y="348205"/>
                    </a:lnTo>
                    <a:lnTo>
                      <a:pt x="345432" y="335358"/>
                    </a:lnTo>
                    <a:lnTo>
                      <a:pt x="284974" y="345265"/>
                    </a:lnTo>
                    <a:lnTo>
                      <a:pt x="284782" y="386809"/>
                    </a:lnTo>
                    <a:lnTo>
                      <a:pt x="237041" y="339960"/>
                    </a:lnTo>
                    <a:lnTo>
                      <a:pt x="163545" y="410713"/>
                    </a:lnTo>
                    <a:lnTo>
                      <a:pt x="180992" y="450212"/>
                    </a:lnTo>
                    <a:lnTo>
                      <a:pt x="141496" y="441903"/>
                    </a:lnTo>
                    <a:lnTo>
                      <a:pt x="165398" y="486004"/>
                    </a:lnTo>
                    <a:lnTo>
                      <a:pt x="85575" y="487091"/>
                    </a:lnTo>
                    <a:lnTo>
                      <a:pt x="86342" y="456156"/>
                    </a:lnTo>
                    <a:lnTo>
                      <a:pt x="0" y="404258"/>
                    </a:lnTo>
                    <a:lnTo>
                      <a:pt x="6455" y="340855"/>
                    </a:lnTo>
                    <a:lnTo>
                      <a:pt x="47741" y="352807"/>
                    </a:lnTo>
                    <a:lnTo>
                      <a:pt x="76244" y="333505"/>
                    </a:lnTo>
                    <a:lnTo>
                      <a:pt x="58797" y="319763"/>
                    </a:lnTo>
                    <a:lnTo>
                      <a:pt x="65252" y="262751"/>
                    </a:lnTo>
                    <a:lnTo>
                      <a:pt x="109349" y="260962"/>
                    </a:lnTo>
                    <a:lnTo>
                      <a:pt x="125838" y="237505"/>
                    </a:lnTo>
                    <a:lnTo>
                      <a:pt x="121748" y="203056"/>
                    </a:lnTo>
                    <a:lnTo>
                      <a:pt x="180098" y="198006"/>
                    </a:lnTo>
                    <a:lnTo>
                      <a:pt x="181887" y="162150"/>
                    </a:lnTo>
                    <a:lnTo>
                      <a:pt x="316481" y="136010"/>
                    </a:lnTo>
                    <a:lnTo>
                      <a:pt x="300440" y="69858"/>
                    </a:lnTo>
                    <a:lnTo>
                      <a:pt x="257237" y="67046"/>
                    </a:lnTo>
                    <a:lnTo>
                      <a:pt x="269188" y="9204"/>
                    </a:lnTo>
                    <a:lnTo>
                      <a:pt x="300887" y="9204"/>
                    </a:lnTo>
                    <a:lnTo>
                      <a:pt x="326131" y="41352"/>
                    </a:lnTo>
                    <a:lnTo>
                      <a:pt x="351887" y="42567"/>
                    </a:lnTo>
                    <a:lnTo>
                      <a:pt x="360132" y="7350"/>
                    </a:lnTo>
                    <a:lnTo>
                      <a:pt x="409278" y="0"/>
                    </a:lnTo>
                    <a:lnTo>
                      <a:pt x="413113" y="41352"/>
                    </a:lnTo>
                    <a:lnTo>
                      <a:pt x="451075" y="55733"/>
                    </a:lnTo>
                    <a:lnTo>
                      <a:pt x="451394" y="100729"/>
                    </a:lnTo>
                    <a:lnTo>
                      <a:pt x="497026" y="131408"/>
                    </a:lnTo>
                    <a:lnTo>
                      <a:pt x="542338" y="133836"/>
                    </a:lnTo>
                    <a:lnTo>
                      <a:pt x="549368" y="176723"/>
                    </a:lnTo>
                    <a:lnTo>
                      <a:pt x="570203" y="208552"/>
                    </a:lnTo>
                    <a:lnTo>
                      <a:pt x="538375" y="226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6874AB3B-D465-4748-AA1F-1899ECC8F04D}"/>
                  </a:ext>
                </a:extLst>
              </p:cNvPr>
              <p:cNvSpPr/>
              <p:nvPr/>
            </p:nvSpPr>
            <p:spPr>
              <a:xfrm>
                <a:off x="4046002" y="4303457"/>
                <a:ext cx="516326" cy="512400"/>
              </a:xfrm>
              <a:custGeom>
                <a:avLst/>
                <a:gdLst>
                  <a:gd name="connsiteX0" fmla="*/ 490571 w 516326"/>
                  <a:gd name="connsiteY0" fmla="*/ 158635 h 512400"/>
                  <a:gd name="connsiteX1" fmla="*/ 469481 w 516326"/>
                  <a:gd name="connsiteY1" fmla="*/ 179791 h 512400"/>
                  <a:gd name="connsiteX2" fmla="*/ 435481 w 516326"/>
                  <a:gd name="connsiteY2" fmla="*/ 256041 h 512400"/>
                  <a:gd name="connsiteX3" fmla="*/ 451075 w 516326"/>
                  <a:gd name="connsiteY3" fmla="*/ 322192 h 512400"/>
                  <a:gd name="connsiteX4" fmla="*/ 515368 w 516326"/>
                  <a:gd name="connsiteY4" fmla="*/ 372748 h 512400"/>
                  <a:gd name="connsiteX5" fmla="*/ 511725 w 516326"/>
                  <a:gd name="connsiteY5" fmla="*/ 391091 h 512400"/>
                  <a:gd name="connsiteX6" fmla="*/ 490571 w 516326"/>
                  <a:gd name="connsiteY6" fmla="*/ 384636 h 512400"/>
                  <a:gd name="connsiteX7" fmla="*/ 440977 w 516326"/>
                  <a:gd name="connsiteY7" fmla="*/ 402149 h 512400"/>
                  <a:gd name="connsiteX8" fmla="*/ 428579 w 516326"/>
                  <a:gd name="connsiteY8" fmla="*/ 450787 h 512400"/>
                  <a:gd name="connsiteX9" fmla="*/ 350928 w 516326"/>
                  <a:gd name="connsiteY9" fmla="*/ 452641 h 512400"/>
                  <a:gd name="connsiteX10" fmla="*/ 316928 w 516326"/>
                  <a:gd name="connsiteY10" fmla="*/ 483895 h 512400"/>
                  <a:gd name="connsiteX11" fmla="*/ 260880 w 516326"/>
                  <a:gd name="connsiteY11" fmla="*/ 468300 h 512400"/>
                  <a:gd name="connsiteX12" fmla="*/ 183740 w 516326"/>
                  <a:gd name="connsiteY12" fmla="*/ 512401 h 512400"/>
                  <a:gd name="connsiteX13" fmla="*/ 148846 w 516326"/>
                  <a:gd name="connsiteY13" fmla="*/ 481147 h 512400"/>
                  <a:gd name="connsiteX14" fmla="*/ 99188 w 516326"/>
                  <a:gd name="connsiteY14" fmla="*/ 498595 h 512400"/>
                  <a:gd name="connsiteX15" fmla="*/ 66146 w 516326"/>
                  <a:gd name="connsiteY15" fmla="*/ 454495 h 512400"/>
                  <a:gd name="connsiteX16" fmla="*/ 27545 w 516326"/>
                  <a:gd name="connsiteY16" fmla="*/ 453600 h 512400"/>
                  <a:gd name="connsiteX17" fmla="*/ 40391 w 516326"/>
                  <a:gd name="connsiteY17" fmla="*/ 415890 h 512400"/>
                  <a:gd name="connsiteX18" fmla="*/ 11056 w 516326"/>
                  <a:gd name="connsiteY18" fmla="*/ 376391 h 512400"/>
                  <a:gd name="connsiteX19" fmla="*/ 26650 w 516326"/>
                  <a:gd name="connsiteY19" fmla="*/ 335997 h 512400"/>
                  <a:gd name="connsiteX20" fmla="*/ 0 w 516326"/>
                  <a:gd name="connsiteY20" fmla="*/ 308386 h 512400"/>
                  <a:gd name="connsiteX21" fmla="*/ 34447 w 516326"/>
                  <a:gd name="connsiteY21" fmla="*/ 267417 h 512400"/>
                  <a:gd name="connsiteX22" fmla="*/ 62440 w 516326"/>
                  <a:gd name="connsiteY22" fmla="*/ 294773 h 512400"/>
                  <a:gd name="connsiteX23" fmla="*/ 63526 w 516326"/>
                  <a:gd name="connsiteY23" fmla="*/ 260770 h 512400"/>
                  <a:gd name="connsiteX24" fmla="*/ 143349 w 516326"/>
                  <a:gd name="connsiteY24" fmla="*/ 259684 h 512400"/>
                  <a:gd name="connsiteX25" fmla="*/ 119447 w 516326"/>
                  <a:gd name="connsiteY25" fmla="*/ 215583 h 512400"/>
                  <a:gd name="connsiteX26" fmla="*/ 158943 w 516326"/>
                  <a:gd name="connsiteY26" fmla="*/ 223892 h 512400"/>
                  <a:gd name="connsiteX27" fmla="*/ 141496 w 516326"/>
                  <a:gd name="connsiteY27" fmla="*/ 184393 h 512400"/>
                  <a:gd name="connsiteX28" fmla="*/ 214992 w 516326"/>
                  <a:gd name="connsiteY28" fmla="*/ 113640 h 512400"/>
                  <a:gd name="connsiteX29" fmla="*/ 262733 w 516326"/>
                  <a:gd name="connsiteY29" fmla="*/ 160489 h 512400"/>
                  <a:gd name="connsiteX30" fmla="*/ 262925 w 516326"/>
                  <a:gd name="connsiteY30" fmla="*/ 118945 h 512400"/>
                  <a:gd name="connsiteX31" fmla="*/ 323383 w 516326"/>
                  <a:gd name="connsiteY31" fmla="*/ 109038 h 512400"/>
                  <a:gd name="connsiteX32" fmla="*/ 396879 w 516326"/>
                  <a:gd name="connsiteY32" fmla="*/ 121885 h 512400"/>
                  <a:gd name="connsiteX33" fmla="*/ 416180 w 516326"/>
                  <a:gd name="connsiteY33" fmla="*/ 71393 h 512400"/>
                  <a:gd name="connsiteX34" fmla="*/ 437334 w 516326"/>
                  <a:gd name="connsiteY34" fmla="*/ 68580 h 512400"/>
                  <a:gd name="connsiteX35" fmla="*/ 516326 w 516326"/>
                  <a:gd name="connsiteY35" fmla="*/ 0 h 512400"/>
                  <a:gd name="connsiteX36" fmla="*/ 513578 w 516326"/>
                  <a:gd name="connsiteY36" fmla="*/ 40841 h 512400"/>
                  <a:gd name="connsiteX37" fmla="*/ 482518 w 516326"/>
                  <a:gd name="connsiteY37" fmla="*/ 77592 h 512400"/>
                  <a:gd name="connsiteX38" fmla="*/ 512876 w 516326"/>
                  <a:gd name="connsiteY38" fmla="*/ 117283 h 512400"/>
                  <a:gd name="connsiteX39" fmla="*/ 490571 w 516326"/>
                  <a:gd name="connsiteY39" fmla="*/ 158635 h 51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6326" h="512400">
                    <a:moveTo>
                      <a:pt x="490571" y="158635"/>
                    </a:moveTo>
                    <a:lnTo>
                      <a:pt x="469481" y="179791"/>
                    </a:lnTo>
                    <a:lnTo>
                      <a:pt x="435481" y="256041"/>
                    </a:lnTo>
                    <a:lnTo>
                      <a:pt x="451075" y="322192"/>
                    </a:lnTo>
                    <a:lnTo>
                      <a:pt x="515368" y="372748"/>
                    </a:lnTo>
                    <a:lnTo>
                      <a:pt x="511725" y="391091"/>
                    </a:lnTo>
                    <a:lnTo>
                      <a:pt x="490571" y="384636"/>
                    </a:lnTo>
                    <a:lnTo>
                      <a:pt x="440977" y="402149"/>
                    </a:lnTo>
                    <a:lnTo>
                      <a:pt x="428579" y="450787"/>
                    </a:lnTo>
                    <a:lnTo>
                      <a:pt x="350928" y="452641"/>
                    </a:lnTo>
                    <a:lnTo>
                      <a:pt x="316928" y="483895"/>
                    </a:lnTo>
                    <a:lnTo>
                      <a:pt x="260880" y="468300"/>
                    </a:lnTo>
                    <a:lnTo>
                      <a:pt x="183740" y="512401"/>
                    </a:lnTo>
                    <a:lnTo>
                      <a:pt x="148846" y="481147"/>
                    </a:lnTo>
                    <a:lnTo>
                      <a:pt x="99188" y="498595"/>
                    </a:lnTo>
                    <a:lnTo>
                      <a:pt x="66146" y="454495"/>
                    </a:lnTo>
                    <a:lnTo>
                      <a:pt x="27545" y="453600"/>
                    </a:lnTo>
                    <a:lnTo>
                      <a:pt x="40391" y="415890"/>
                    </a:lnTo>
                    <a:lnTo>
                      <a:pt x="11056" y="376391"/>
                    </a:lnTo>
                    <a:lnTo>
                      <a:pt x="26650" y="335997"/>
                    </a:lnTo>
                    <a:lnTo>
                      <a:pt x="0" y="308386"/>
                    </a:lnTo>
                    <a:lnTo>
                      <a:pt x="34447" y="267417"/>
                    </a:lnTo>
                    <a:lnTo>
                      <a:pt x="62440" y="294773"/>
                    </a:lnTo>
                    <a:lnTo>
                      <a:pt x="63526" y="260770"/>
                    </a:lnTo>
                    <a:lnTo>
                      <a:pt x="143349" y="259684"/>
                    </a:lnTo>
                    <a:lnTo>
                      <a:pt x="119447" y="215583"/>
                    </a:lnTo>
                    <a:lnTo>
                      <a:pt x="158943" y="223892"/>
                    </a:lnTo>
                    <a:lnTo>
                      <a:pt x="141496" y="184393"/>
                    </a:lnTo>
                    <a:lnTo>
                      <a:pt x="214992" y="113640"/>
                    </a:lnTo>
                    <a:lnTo>
                      <a:pt x="262733" y="160489"/>
                    </a:lnTo>
                    <a:lnTo>
                      <a:pt x="262925" y="118945"/>
                    </a:lnTo>
                    <a:lnTo>
                      <a:pt x="323383" y="109038"/>
                    </a:lnTo>
                    <a:lnTo>
                      <a:pt x="396879" y="121885"/>
                    </a:lnTo>
                    <a:lnTo>
                      <a:pt x="416180" y="71393"/>
                    </a:lnTo>
                    <a:lnTo>
                      <a:pt x="437334" y="68580"/>
                    </a:lnTo>
                    <a:lnTo>
                      <a:pt x="516326" y="0"/>
                    </a:lnTo>
                    <a:lnTo>
                      <a:pt x="513578" y="40841"/>
                    </a:lnTo>
                    <a:lnTo>
                      <a:pt x="482518" y="77592"/>
                    </a:lnTo>
                    <a:lnTo>
                      <a:pt x="512876" y="117283"/>
                    </a:lnTo>
                    <a:lnTo>
                      <a:pt x="490571" y="15863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7" name="Graphique 11">
            <a:extLst>
              <a:ext uri="{FF2B5EF4-FFF2-40B4-BE49-F238E27FC236}">
                <a16:creationId xmlns:a16="http://schemas.microsoft.com/office/drawing/2014/main" id="{7E33BB55-62C1-EA44-B424-F4F920BE707C}"/>
              </a:ext>
            </a:extLst>
          </p:cNvPr>
          <p:cNvGrpSpPr/>
          <p:nvPr/>
        </p:nvGrpSpPr>
        <p:grpSpPr>
          <a:xfrm>
            <a:off x="2952551" y="4339531"/>
            <a:ext cx="1402862" cy="1027766"/>
            <a:chOff x="1923497" y="4159842"/>
            <a:chExt cx="1895562" cy="1388728"/>
          </a:xfrm>
          <a:solidFill>
            <a:schemeClr val="bg1"/>
          </a:solidFill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A2FC5C0-ED1A-8F44-BFE8-A6E8371AAF47}"/>
                </a:ext>
              </a:extLst>
            </p:cNvPr>
            <p:cNvSpPr/>
            <p:nvPr/>
          </p:nvSpPr>
          <p:spPr>
            <a:xfrm>
              <a:off x="2329898" y="4493346"/>
              <a:ext cx="459319" cy="309600"/>
            </a:xfrm>
            <a:custGeom>
              <a:avLst/>
              <a:gdLst>
                <a:gd name="connsiteX0" fmla="*/ 459319 w 459319"/>
                <a:gd name="connsiteY0" fmla="*/ 121246 h 309600"/>
                <a:gd name="connsiteX1" fmla="*/ 427492 w 459319"/>
                <a:gd name="connsiteY1" fmla="*/ 91461 h 309600"/>
                <a:gd name="connsiteX2" fmla="*/ 437270 w 459319"/>
                <a:gd name="connsiteY2" fmla="*/ 69794 h 309600"/>
                <a:gd name="connsiteX3" fmla="*/ 412473 w 459319"/>
                <a:gd name="connsiteY3" fmla="*/ 60655 h 309600"/>
                <a:gd name="connsiteX4" fmla="*/ 412473 w 459319"/>
                <a:gd name="connsiteY4" fmla="*/ 26652 h 309600"/>
                <a:gd name="connsiteX5" fmla="*/ 377579 w 459319"/>
                <a:gd name="connsiteY5" fmla="*/ 38604 h 309600"/>
                <a:gd name="connsiteX6" fmla="*/ 345432 w 459319"/>
                <a:gd name="connsiteY6" fmla="*/ 40394 h 309600"/>
                <a:gd name="connsiteX7" fmla="*/ 314180 w 459319"/>
                <a:gd name="connsiteY7" fmla="*/ 55094 h 309600"/>
                <a:gd name="connsiteX8" fmla="*/ 292131 w 459319"/>
                <a:gd name="connsiteY8" fmla="*/ 81746 h 309600"/>
                <a:gd name="connsiteX9" fmla="*/ 275579 w 459319"/>
                <a:gd name="connsiteY9" fmla="*/ 55094 h 309600"/>
                <a:gd name="connsiteX10" fmla="*/ 234229 w 459319"/>
                <a:gd name="connsiteY10" fmla="*/ 90055 h 309600"/>
                <a:gd name="connsiteX11" fmla="*/ 204831 w 459319"/>
                <a:gd name="connsiteY11" fmla="*/ 87307 h 309600"/>
                <a:gd name="connsiteX12" fmla="*/ 196586 w 459319"/>
                <a:gd name="connsiteY12" fmla="*/ 52346 h 309600"/>
                <a:gd name="connsiteX13" fmla="*/ 140537 w 459319"/>
                <a:gd name="connsiteY13" fmla="*/ 41353 h 309600"/>
                <a:gd name="connsiteX14" fmla="*/ 143285 w 459319"/>
                <a:gd name="connsiteY14" fmla="*/ 4602 h 309600"/>
                <a:gd name="connsiteX15" fmla="*/ 120342 w 459319"/>
                <a:gd name="connsiteY15" fmla="*/ 0 h 309600"/>
                <a:gd name="connsiteX16" fmla="*/ 59692 w 459319"/>
                <a:gd name="connsiteY16" fmla="*/ 895 h 309600"/>
                <a:gd name="connsiteX17" fmla="*/ 47741 w 459319"/>
                <a:gd name="connsiteY17" fmla="*/ 36751 h 309600"/>
                <a:gd name="connsiteX18" fmla="*/ 64293 w 459319"/>
                <a:gd name="connsiteY18" fmla="*/ 69794 h 309600"/>
                <a:gd name="connsiteX19" fmla="*/ 51447 w 459319"/>
                <a:gd name="connsiteY19" fmla="*/ 131408 h 309600"/>
                <a:gd name="connsiteX20" fmla="*/ 3643 w 459319"/>
                <a:gd name="connsiteY20" fmla="*/ 134156 h 309600"/>
                <a:gd name="connsiteX21" fmla="*/ 0 w 459319"/>
                <a:gd name="connsiteY21" fmla="*/ 161703 h 309600"/>
                <a:gd name="connsiteX22" fmla="*/ 41286 w 459319"/>
                <a:gd name="connsiteY22" fmla="*/ 180046 h 309600"/>
                <a:gd name="connsiteX23" fmla="*/ 10098 w 459319"/>
                <a:gd name="connsiteY23" fmla="*/ 211301 h 309600"/>
                <a:gd name="connsiteX24" fmla="*/ 9139 w 459319"/>
                <a:gd name="connsiteY24" fmla="*/ 236099 h 309600"/>
                <a:gd name="connsiteX25" fmla="*/ 55090 w 459319"/>
                <a:gd name="connsiteY25" fmla="*/ 239806 h 309600"/>
                <a:gd name="connsiteX26" fmla="*/ 62440 w 459319"/>
                <a:gd name="connsiteY26" fmla="*/ 302250 h 309600"/>
                <a:gd name="connsiteX27" fmla="*/ 153383 w 459319"/>
                <a:gd name="connsiteY27" fmla="*/ 293111 h 309600"/>
                <a:gd name="connsiteX28" fmla="*/ 167188 w 459319"/>
                <a:gd name="connsiteY28" fmla="*/ 309601 h 309600"/>
                <a:gd name="connsiteX29" fmla="*/ 214928 w 459319"/>
                <a:gd name="connsiteY29" fmla="*/ 304104 h 309600"/>
                <a:gd name="connsiteX30" fmla="*/ 207003 w 459319"/>
                <a:gd name="connsiteY30" fmla="*/ 273042 h 309600"/>
                <a:gd name="connsiteX31" fmla="*/ 288425 w 459319"/>
                <a:gd name="connsiteY31" fmla="*/ 249010 h 309600"/>
                <a:gd name="connsiteX32" fmla="*/ 287530 w 459319"/>
                <a:gd name="connsiteY32" fmla="*/ 221399 h 309600"/>
                <a:gd name="connsiteX33" fmla="*/ 311432 w 459319"/>
                <a:gd name="connsiteY33" fmla="*/ 219609 h 309600"/>
                <a:gd name="connsiteX34" fmla="*/ 338018 w 459319"/>
                <a:gd name="connsiteY34" fmla="*/ 185607 h 309600"/>
                <a:gd name="connsiteX35" fmla="*/ 320571 w 459319"/>
                <a:gd name="connsiteY35" fmla="*/ 165346 h 309600"/>
                <a:gd name="connsiteX36" fmla="*/ 334376 w 459319"/>
                <a:gd name="connsiteY36" fmla="*/ 148856 h 309600"/>
                <a:gd name="connsiteX37" fmla="*/ 382180 w 459319"/>
                <a:gd name="connsiteY37" fmla="*/ 152499 h 309600"/>
                <a:gd name="connsiteX38" fmla="*/ 429921 w 459319"/>
                <a:gd name="connsiteY38" fmla="*/ 122204 h 309600"/>
                <a:gd name="connsiteX39" fmla="*/ 459319 w 459319"/>
                <a:gd name="connsiteY39" fmla="*/ 121246 h 3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9319" h="309600">
                  <a:moveTo>
                    <a:pt x="459319" y="121246"/>
                  </a:moveTo>
                  <a:lnTo>
                    <a:pt x="427492" y="91461"/>
                  </a:lnTo>
                  <a:lnTo>
                    <a:pt x="437270" y="69794"/>
                  </a:lnTo>
                  <a:lnTo>
                    <a:pt x="412473" y="60655"/>
                  </a:lnTo>
                  <a:lnTo>
                    <a:pt x="412473" y="26652"/>
                  </a:lnTo>
                  <a:lnTo>
                    <a:pt x="377579" y="38604"/>
                  </a:lnTo>
                  <a:lnTo>
                    <a:pt x="345432" y="40394"/>
                  </a:lnTo>
                  <a:lnTo>
                    <a:pt x="314180" y="55094"/>
                  </a:lnTo>
                  <a:lnTo>
                    <a:pt x="292131" y="81746"/>
                  </a:lnTo>
                  <a:lnTo>
                    <a:pt x="275579" y="55094"/>
                  </a:lnTo>
                  <a:lnTo>
                    <a:pt x="234229" y="90055"/>
                  </a:lnTo>
                  <a:lnTo>
                    <a:pt x="204831" y="87307"/>
                  </a:lnTo>
                  <a:lnTo>
                    <a:pt x="196586" y="52346"/>
                  </a:lnTo>
                  <a:lnTo>
                    <a:pt x="140537" y="41353"/>
                  </a:lnTo>
                  <a:lnTo>
                    <a:pt x="143285" y="4602"/>
                  </a:lnTo>
                  <a:lnTo>
                    <a:pt x="120342" y="0"/>
                  </a:lnTo>
                  <a:lnTo>
                    <a:pt x="59692" y="895"/>
                  </a:lnTo>
                  <a:lnTo>
                    <a:pt x="47741" y="36751"/>
                  </a:lnTo>
                  <a:lnTo>
                    <a:pt x="64293" y="69794"/>
                  </a:lnTo>
                  <a:lnTo>
                    <a:pt x="51447" y="131408"/>
                  </a:lnTo>
                  <a:lnTo>
                    <a:pt x="3643" y="134156"/>
                  </a:lnTo>
                  <a:lnTo>
                    <a:pt x="0" y="161703"/>
                  </a:lnTo>
                  <a:lnTo>
                    <a:pt x="41286" y="180046"/>
                  </a:lnTo>
                  <a:lnTo>
                    <a:pt x="10098" y="211301"/>
                  </a:lnTo>
                  <a:lnTo>
                    <a:pt x="9139" y="236099"/>
                  </a:lnTo>
                  <a:lnTo>
                    <a:pt x="55090" y="239806"/>
                  </a:lnTo>
                  <a:lnTo>
                    <a:pt x="62440" y="302250"/>
                  </a:lnTo>
                  <a:lnTo>
                    <a:pt x="153383" y="293111"/>
                  </a:lnTo>
                  <a:lnTo>
                    <a:pt x="167188" y="309601"/>
                  </a:lnTo>
                  <a:lnTo>
                    <a:pt x="214928" y="304104"/>
                  </a:lnTo>
                  <a:lnTo>
                    <a:pt x="207003" y="273042"/>
                  </a:lnTo>
                  <a:lnTo>
                    <a:pt x="288425" y="249010"/>
                  </a:lnTo>
                  <a:lnTo>
                    <a:pt x="287530" y="221399"/>
                  </a:lnTo>
                  <a:lnTo>
                    <a:pt x="311432" y="219609"/>
                  </a:lnTo>
                  <a:lnTo>
                    <a:pt x="338018" y="185607"/>
                  </a:lnTo>
                  <a:lnTo>
                    <a:pt x="320571" y="165346"/>
                  </a:lnTo>
                  <a:lnTo>
                    <a:pt x="334376" y="148856"/>
                  </a:lnTo>
                  <a:lnTo>
                    <a:pt x="382180" y="152499"/>
                  </a:lnTo>
                  <a:lnTo>
                    <a:pt x="429921" y="122204"/>
                  </a:lnTo>
                  <a:lnTo>
                    <a:pt x="459319" y="12124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F9A4D30E-4585-1741-BEE1-00AD2A4343BD}"/>
                </a:ext>
              </a:extLst>
            </p:cNvPr>
            <p:cNvSpPr/>
            <p:nvPr/>
          </p:nvSpPr>
          <p:spPr>
            <a:xfrm>
              <a:off x="2617428" y="4598997"/>
              <a:ext cx="509871" cy="402403"/>
            </a:xfrm>
            <a:custGeom>
              <a:avLst/>
              <a:gdLst>
                <a:gd name="connsiteX0" fmla="*/ 171789 w 509871"/>
                <a:gd name="connsiteY0" fmla="*/ 15595 h 402403"/>
                <a:gd name="connsiteX1" fmla="*/ 202083 w 509871"/>
                <a:gd name="connsiteY1" fmla="*/ 0 h 402403"/>
                <a:gd name="connsiteX2" fmla="*/ 299481 w 509871"/>
                <a:gd name="connsiteY2" fmla="*/ 34002 h 402403"/>
                <a:gd name="connsiteX3" fmla="*/ 346327 w 509871"/>
                <a:gd name="connsiteY3" fmla="*/ 78998 h 402403"/>
                <a:gd name="connsiteX4" fmla="*/ 373936 w 509871"/>
                <a:gd name="connsiteY4" fmla="*/ 177298 h 402403"/>
                <a:gd name="connsiteX5" fmla="*/ 427173 w 509871"/>
                <a:gd name="connsiteY5" fmla="*/ 234310 h 402403"/>
                <a:gd name="connsiteX6" fmla="*/ 472229 w 509871"/>
                <a:gd name="connsiteY6" fmla="*/ 216861 h 402403"/>
                <a:gd name="connsiteX7" fmla="*/ 509872 w 509871"/>
                <a:gd name="connsiteY7" fmla="*/ 247156 h 402403"/>
                <a:gd name="connsiteX8" fmla="*/ 464879 w 509871"/>
                <a:gd name="connsiteY8" fmla="*/ 280200 h 402403"/>
                <a:gd name="connsiteX9" fmla="*/ 405124 w 509871"/>
                <a:gd name="connsiteY9" fmla="*/ 271955 h 402403"/>
                <a:gd name="connsiteX10" fmla="*/ 393173 w 509871"/>
                <a:gd name="connsiteY10" fmla="*/ 312413 h 402403"/>
                <a:gd name="connsiteX11" fmla="*/ 415221 w 509871"/>
                <a:gd name="connsiteY11" fmla="*/ 335358 h 402403"/>
                <a:gd name="connsiteX12" fmla="*/ 417267 w 509871"/>
                <a:gd name="connsiteY12" fmla="*/ 368785 h 402403"/>
                <a:gd name="connsiteX13" fmla="*/ 379432 w 509871"/>
                <a:gd name="connsiteY13" fmla="*/ 384061 h 402403"/>
                <a:gd name="connsiteX14" fmla="*/ 250782 w 509871"/>
                <a:gd name="connsiteY14" fmla="*/ 373962 h 402403"/>
                <a:gd name="connsiteX15" fmla="*/ 247139 w 509871"/>
                <a:gd name="connsiteY15" fmla="*/ 402404 h 402403"/>
                <a:gd name="connsiteX16" fmla="*/ 193838 w 509871"/>
                <a:gd name="connsiteY16" fmla="*/ 402404 h 402403"/>
                <a:gd name="connsiteX17" fmla="*/ 175496 w 509871"/>
                <a:gd name="connsiteY17" fmla="*/ 385914 h 402403"/>
                <a:gd name="connsiteX18" fmla="*/ 175496 w 509871"/>
                <a:gd name="connsiteY18" fmla="*/ 356514 h 402403"/>
                <a:gd name="connsiteX19" fmla="*/ 137789 w 509871"/>
                <a:gd name="connsiteY19" fmla="*/ 355555 h 402403"/>
                <a:gd name="connsiteX20" fmla="*/ 57902 w 509871"/>
                <a:gd name="connsiteY20" fmla="*/ 286655 h 402403"/>
                <a:gd name="connsiteX21" fmla="*/ 70173 w 509871"/>
                <a:gd name="connsiteY21" fmla="*/ 234246 h 402403"/>
                <a:gd name="connsiteX22" fmla="*/ 43203 w 509871"/>
                <a:gd name="connsiteY22" fmla="*/ 221399 h 402403"/>
                <a:gd name="connsiteX23" fmla="*/ 41350 w 509871"/>
                <a:gd name="connsiteY23" fmla="*/ 199349 h 402403"/>
                <a:gd name="connsiteX24" fmla="*/ 18342 w 509871"/>
                <a:gd name="connsiteY24" fmla="*/ 184648 h 402403"/>
                <a:gd name="connsiteX25" fmla="*/ 895 w 509871"/>
                <a:gd name="connsiteY25" fmla="*/ 143360 h 402403"/>
                <a:gd name="connsiteX26" fmla="*/ 0 w 509871"/>
                <a:gd name="connsiteY26" fmla="*/ 115749 h 402403"/>
                <a:gd name="connsiteX27" fmla="*/ 23902 w 509871"/>
                <a:gd name="connsiteY27" fmla="*/ 113959 h 402403"/>
                <a:gd name="connsiteX28" fmla="*/ 50489 w 509871"/>
                <a:gd name="connsiteY28" fmla="*/ 79956 h 402403"/>
                <a:gd name="connsiteX29" fmla="*/ 33041 w 509871"/>
                <a:gd name="connsiteY29" fmla="*/ 59696 h 402403"/>
                <a:gd name="connsiteX30" fmla="*/ 46846 w 509871"/>
                <a:gd name="connsiteY30" fmla="*/ 43206 h 402403"/>
                <a:gd name="connsiteX31" fmla="*/ 94650 w 509871"/>
                <a:gd name="connsiteY31" fmla="*/ 46849 h 402403"/>
                <a:gd name="connsiteX32" fmla="*/ 142391 w 509871"/>
                <a:gd name="connsiteY32" fmla="*/ 16554 h 402403"/>
                <a:gd name="connsiteX33" fmla="*/ 171789 w 509871"/>
                <a:gd name="connsiteY33" fmla="*/ 15595 h 40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9871" h="402403">
                  <a:moveTo>
                    <a:pt x="171789" y="15595"/>
                  </a:moveTo>
                  <a:lnTo>
                    <a:pt x="202083" y="0"/>
                  </a:lnTo>
                  <a:lnTo>
                    <a:pt x="299481" y="34002"/>
                  </a:lnTo>
                  <a:lnTo>
                    <a:pt x="346327" y="78998"/>
                  </a:lnTo>
                  <a:lnTo>
                    <a:pt x="373936" y="177298"/>
                  </a:lnTo>
                  <a:lnTo>
                    <a:pt x="427173" y="234310"/>
                  </a:lnTo>
                  <a:lnTo>
                    <a:pt x="472229" y="216861"/>
                  </a:lnTo>
                  <a:lnTo>
                    <a:pt x="509872" y="247156"/>
                  </a:lnTo>
                  <a:lnTo>
                    <a:pt x="464879" y="280200"/>
                  </a:lnTo>
                  <a:lnTo>
                    <a:pt x="405124" y="271955"/>
                  </a:lnTo>
                  <a:lnTo>
                    <a:pt x="393173" y="312413"/>
                  </a:lnTo>
                  <a:lnTo>
                    <a:pt x="415221" y="335358"/>
                  </a:lnTo>
                  <a:lnTo>
                    <a:pt x="417267" y="368785"/>
                  </a:lnTo>
                  <a:lnTo>
                    <a:pt x="379432" y="384061"/>
                  </a:lnTo>
                  <a:lnTo>
                    <a:pt x="250782" y="373962"/>
                  </a:lnTo>
                  <a:lnTo>
                    <a:pt x="247139" y="402404"/>
                  </a:lnTo>
                  <a:lnTo>
                    <a:pt x="193838" y="402404"/>
                  </a:lnTo>
                  <a:lnTo>
                    <a:pt x="175496" y="385914"/>
                  </a:lnTo>
                  <a:lnTo>
                    <a:pt x="175496" y="356514"/>
                  </a:lnTo>
                  <a:lnTo>
                    <a:pt x="137789" y="355555"/>
                  </a:lnTo>
                  <a:lnTo>
                    <a:pt x="57902" y="286655"/>
                  </a:lnTo>
                  <a:lnTo>
                    <a:pt x="70173" y="234246"/>
                  </a:lnTo>
                  <a:lnTo>
                    <a:pt x="43203" y="221399"/>
                  </a:lnTo>
                  <a:lnTo>
                    <a:pt x="41350" y="199349"/>
                  </a:lnTo>
                  <a:lnTo>
                    <a:pt x="18342" y="184648"/>
                  </a:lnTo>
                  <a:lnTo>
                    <a:pt x="895" y="143360"/>
                  </a:lnTo>
                  <a:lnTo>
                    <a:pt x="0" y="115749"/>
                  </a:lnTo>
                  <a:lnTo>
                    <a:pt x="23902" y="113959"/>
                  </a:lnTo>
                  <a:lnTo>
                    <a:pt x="50489" y="79956"/>
                  </a:lnTo>
                  <a:lnTo>
                    <a:pt x="33041" y="59696"/>
                  </a:lnTo>
                  <a:lnTo>
                    <a:pt x="46846" y="43206"/>
                  </a:lnTo>
                  <a:lnTo>
                    <a:pt x="94650" y="46849"/>
                  </a:lnTo>
                  <a:lnTo>
                    <a:pt x="142391" y="16554"/>
                  </a:lnTo>
                  <a:lnTo>
                    <a:pt x="171789" y="155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7C910E3-6434-7349-B9DF-7711A313835F}"/>
                </a:ext>
              </a:extLst>
            </p:cNvPr>
            <p:cNvSpPr/>
            <p:nvPr/>
          </p:nvSpPr>
          <p:spPr>
            <a:xfrm>
              <a:off x="2673221" y="5240312"/>
              <a:ext cx="536521" cy="308258"/>
            </a:xfrm>
            <a:custGeom>
              <a:avLst/>
              <a:gdLst>
                <a:gd name="connsiteX0" fmla="*/ 494278 w 536521"/>
                <a:gd name="connsiteY0" fmla="*/ 44548 h 308258"/>
                <a:gd name="connsiteX1" fmla="*/ 428387 w 536521"/>
                <a:gd name="connsiteY1" fmla="*/ 0 h 308258"/>
                <a:gd name="connsiteX2" fmla="*/ 390680 w 536521"/>
                <a:gd name="connsiteY2" fmla="*/ 21092 h 308258"/>
                <a:gd name="connsiteX3" fmla="*/ 388827 w 536521"/>
                <a:gd name="connsiteY3" fmla="*/ 44996 h 308258"/>
                <a:gd name="connsiteX4" fmla="*/ 223492 w 536521"/>
                <a:gd name="connsiteY4" fmla="*/ 45954 h 308258"/>
                <a:gd name="connsiteX5" fmla="*/ 233590 w 536521"/>
                <a:gd name="connsiteY5" fmla="*/ 101943 h 308258"/>
                <a:gd name="connsiteX6" fmla="*/ 178436 w 536521"/>
                <a:gd name="connsiteY6" fmla="*/ 131344 h 308258"/>
                <a:gd name="connsiteX7" fmla="*/ 122387 w 536521"/>
                <a:gd name="connsiteY7" fmla="*/ 131727 h 308258"/>
                <a:gd name="connsiteX8" fmla="*/ 95801 w 536521"/>
                <a:gd name="connsiteY8" fmla="*/ 157996 h 308258"/>
                <a:gd name="connsiteX9" fmla="*/ 0 w 536521"/>
                <a:gd name="connsiteY9" fmla="*/ 186758 h 308258"/>
                <a:gd name="connsiteX10" fmla="*/ 16297 w 536521"/>
                <a:gd name="connsiteY10" fmla="*/ 218906 h 308258"/>
                <a:gd name="connsiteX11" fmla="*/ 80782 w 536521"/>
                <a:gd name="connsiteY11" fmla="*/ 240701 h 308258"/>
                <a:gd name="connsiteX12" fmla="*/ 106793 w 536521"/>
                <a:gd name="connsiteY12" fmla="*/ 292855 h 308258"/>
                <a:gd name="connsiteX13" fmla="*/ 131590 w 536521"/>
                <a:gd name="connsiteY13" fmla="*/ 298863 h 308258"/>
                <a:gd name="connsiteX14" fmla="*/ 160989 w 536521"/>
                <a:gd name="connsiteY14" fmla="*/ 254826 h 308258"/>
                <a:gd name="connsiteX15" fmla="*/ 207387 w 536521"/>
                <a:gd name="connsiteY15" fmla="*/ 254954 h 308258"/>
                <a:gd name="connsiteX16" fmla="*/ 266440 w 536521"/>
                <a:gd name="connsiteY16" fmla="*/ 273809 h 308258"/>
                <a:gd name="connsiteX17" fmla="*/ 284334 w 536521"/>
                <a:gd name="connsiteY17" fmla="*/ 308258 h 308258"/>
                <a:gd name="connsiteX18" fmla="*/ 340766 w 536521"/>
                <a:gd name="connsiteY18" fmla="*/ 307811 h 308258"/>
                <a:gd name="connsiteX19" fmla="*/ 356424 w 536521"/>
                <a:gd name="connsiteY19" fmla="*/ 273169 h 308258"/>
                <a:gd name="connsiteX20" fmla="*/ 436376 w 536521"/>
                <a:gd name="connsiteY20" fmla="*/ 234501 h 308258"/>
                <a:gd name="connsiteX21" fmla="*/ 486864 w 536521"/>
                <a:gd name="connsiteY21" fmla="*/ 230283 h 308258"/>
                <a:gd name="connsiteX22" fmla="*/ 507123 w 536521"/>
                <a:gd name="connsiteY22" fmla="*/ 260259 h 308258"/>
                <a:gd name="connsiteX23" fmla="*/ 536522 w 536521"/>
                <a:gd name="connsiteY23" fmla="*/ 253356 h 308258"/>
                <a:gd name="connsiteX24" fmla="*/ 528981 w 536521"/>
                <a:gd name="connsiteY24" fmla="*/ 205357 h 308258"/>
                <a:gd name="connsiteX25" fmla="*/ 495620 w 536521"/>
                <a:gd name="connsiteY25" fmla="*/ 178449 h 308258"/>
                <a:gd name="connsiteX26" fmla="*/ 494278 w 536521"/>
                <a:gd name="connsiteY26" fmla="*/ 44548 h 30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6521" h="308258">
                  <a:moveTo>
                    <a:pt x="494278" y="44548"/>
                  </a:moveTo>
                  <a:lnTo>
                    <a:pt x="428387" y="0"/>
                  </a:lnTo>
                  <a:lnTo>
                    <a:pt x="390680" y="21092"/>
                  </a:lnTo>
                  <a:lnTo>
                    <a:pt x="388827" y="44996"/>
                  </a:lnTo>
                  <a:lnTo>
                    <a:pt x="223492" y="45954"/>
                  </a:lnTo>
                  <a:lnTo>
                    <a:pt x="233590" y="101943"/>
                  </a:lnTo>
                  <a:lnTo>
                    <a:pt x="178436" y="131344"/>
                  </a:lnTo>
                  <a:lnTo>
                    <a:pt x="122387" y="131727"/>
                  </a:lnTo>
                  <a:lnTo>
                    <a:pt x="95801" y="157996"/>
                  </a:lnTo>
                  <a:lnTo>
                    <a:pt x="0" y="186758"/>
                  </a:lnTo>
                  <a:lnTo>
                    <a:pt x="16297" y="218906"/>
                  </a:lnTo>
                  <a:lnTo>
                    <a:pt x="80782" y="240701"/>
                  </a:lnTo>
                  <a:lnTo>
                    <a:pt x="106793" y="292855"/>
                  </a:lnTo>
                  <a:lnTo>
                    <a:pt x="131590" y="298863"/>
                  </a:lnTo>
                  <a:lnTo>
                    <a:pt x="160989" y="254826"/>
                  </a:lnTo>
                  <a:lnTo>
                    <a:pt x="207387" y="254954"/>
                  </a:lnTo>
                  <a:lnTo>
                    <a:pt x="266440" y="273809"/>
                  </a:lnTo>
                  <a:lnTo>
                    <a:pt x="284334" y="308258"/>
                  </a:lnTo>
                  <a:lnTo>
                    <a:pt x="340766" y="307811"/>
                  </a:lnTo>
                  <a:lnTo>
                    <a:pt x="356424" y="273169"/>
                  </a:lnTo>
                  <a:lnTo>
                    <a:pt x="436376" y="234501"/>
                  </a:lnTo>
                  <a:lnTo>
                    <a:pt x="486864" y="230283"/>
                  </a:lnTo>
                  <a:lnTo>
                    <a:pt x="507123" y="260259"/>
                  </a:lnTo>
                  <a:lnTo>
                    <a:pt x="536522" y="253356"/>
                  </a:lnTo>
                  <a:lnTo>
                    <a:pt x="528981" y="205357"/>
                  </a:lnTo>
                  <a:lnTo>
                    <a:pt x="495620" y="178449"/>
                  </a:lnTo>
                  <a:lnTo>
                    <a:pt x="494278" y="445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C8E49D41-F4A9-6D4A-BE2D-94F11CAF26CD}"/>
                </a:ext>
              </a:extLst>
            </p:cNvPr>
            <p:cNvSpPr/>
            <p:nvPr/>
          </p:nvSpPr>
          <p:spPr>
            <a:xfrm>
              <a:off x="1923497" y="4885460"/>
              <a:ext cx="354698" cy="481658"/>
            </a:xfrm>
            <a:custGeom>
              <a:avLst/>
              <a:gdLst>
                <a:gd name="connsiteX0" fmla="*/ 0 w 354698"/>
                <a:gd name="connsiteY0" fmla="*/ 383039 h 481658"/>
                <a:gd name="connsiteX1" fmla="*/ 2748 w 354698"/>
                <a:gd name="connsiteY1" fmla="*/ 336764 h 481658"/>
                <a:gd name="connsiteX2" fmla="*/ 20515 w 354698"/>
                <a:gd name="connsiteY2" fmla="*/ 280392 h 481658"/>
                <a:gd name="connsiteX3" fmla="*/ 53620 w 354698"/>
                <a:gd name="connsiteY3" fmla="*/ 279497 h 481658"/>
                <a:gd name="connsiteX4" fmla="*/ 52662 w 354698"/>
                <a:gd name="connsiteY4" fmla="*/ 247668 h 481658"/>
                <a:gd name="connsiteX5" fmla="*/ 134210 w 354698"/>
                <a:gd name="connsiteY5" fmla="*/ 134348 h 481658"/>
                <a:gd name="connsiteX6" fmla="*/ 102256 w 354698"/>
                <a:gd name="connsiteY6" fmla="*/ 79829 h 481658"/>
                <a:gd name="connsiteX7" fmla="*/ 113312 w 354698"/>
                <a:gd name="connsiteY7" fmla="*/ 51068 h 481658"/>
                <a:gd name="connsiteX8" fmla="*/ 94011 w 354698"/>
                <a:gd name="connsiteY8" fmla="*/ 3899 h 481658"/>
                <a:gd name="connsiteX9" fmla="*/ 130568 w 354698"/>
                <a:gd name="connsiteY9" fmla="*/ 0 h 481658"/>
                <a:gd name="connsiteX10" fmla="*/ 145458 w 354698"/>
                <a:gd name="connsiteY10" fmla="*/ 34194 h 481658"/>
                <a:gd name="connsiteX11" fmla="*/ 173898 w 354698"/>
                <a:gd name="connsiteY11" fmla="*/ 39691 h 481658"/>
                <a:gd name="connsiteX12" fmla="*/ 192304 w 354698"/>
                <a:gd name="connsiteY12" fmla="*/ 115046 h 481658"/>
                <a:gd name="connsiteX13" fmla="*/ 242857 w 354698"/>
                <a:gd name="connsiteY13" fmla="*/ 117794 h 481658"/>
                <a:gd name="connsiteX14" fmla="*/ 261199 w 354698"/>
                <a:gd name="connsiteY14" fmla="*/ 135243 h 481658"/>
                <a:gd name="connsiteX15" fmla="*/ 354699 w 354698"/>
                <a:gd name="connsiteY15" fmla="*/ 149176 h 481658"/>
                <a:gd name="connsiteX16" fmla="*/ 296669 w 354698"/>
                <a:gd name="connsiteY16" fmla="*/ 241788 h 481658"/>
                <a:gd name="connsiteX17" fmla="*/ 325492 w 354698"/>
                <a:gd name="connsiteY17" fmla="*/ 274895 h 481658"/>
                <a:gd name="connsiteX18" fmla="*/ 325492 w 354698"/>
                <a:gd name="connsiteY18" fmla="*/ 302442 h 481658"/>
                <a:gd name="connsiteX19" fmla="*/ 343898 w 354698"/>
                <a:gd name="connsiteY19" fmla="*/ 304296 h 481658"/>
                <a:gd name="connsiteX20" fmla="*/ 350353 w 354698"/>
                <a:gd name="connsiteY20" fmla="*/ 339193 h 481658"/>
                <a:gd name="connsiteX21" fmla="*/ 332906 w 354698"/>
                <a:gd name="connsiteY21" fmla="*/ 377797 h 481658"/>
                <a:gd name="connsiteX22" fmla="*/ 290598 w 354698"/>
                <a:gd name="connsiteY22" fmla="*/ 375049 h 481658"/>
                <a:gd name="connsiteX23" fmla="*/ 292770 w 354698"/>
                <a:gd name="connsiteY23" fmla="*/ 469259 h 481658"/>
                <a:gd name="connsiteX24" fmla="*/ 237552 w 354698"/>
                <a:gd name="connsiteY24" fmla="*/ 466319 h 481658"/>
                <a:gd name="connsiteX25" fmla="*/ 212755 w 354698"/>
                <a:gd name="connsiteY25" fmla="*/ 481658 h 481658"/>
                <a:gd name="connsiteX26" fmla="*/ 173003 w 354698"/>
                <a:gd name="connsiteY26" fmla="*/ 442798 h 481658"/>
                <a:gd name="connsiteX27" fmla="*/ 114526 w 354698"/>
                <a:gd name="connsiteY27" fmla="*/ 463890 h 481658"/>
                <a:gd name="connsiteX28" fmla="*/ 72282 w 354698"/>
                <a:gd name="connsiteY28" fmla="*/ 455262 h 481658"/>
                <a:gd name="connsiteX29" fmla="*/ 54068 w 354698"/>
                <a:gd name="connsiteY29" fmla="*/ 418255 h 481658"/>
                <a:gd name="connsiteX30" fmla="*/ 0 w 354698"/>
                <a:gd name="connsiteY30" fmla="*/ 383039 h 48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4698" h="481658">
                  <a:moveTo>
                    <a:pt x="0" y="383039"/>
                  </a:moveTo>
                  <a:lnTo>
                    <a:pt x="2748" y="336764"/>
                  </a:lnTo>
                  <a:lnTo>
                    <a:pt x="20515" y="280392"/>
                  </a:lnTo>
                  <a:lnTo>
                    <a:pt x="53620" y="279497"/>
                  </a:lnTo>
                  <a:lnTo>
                    <a:pt x="52662" y="247668"/>
                  </a:lnTo>
                  <a:lnTo>
                    <a:pt x="134210" y="134348"/>
                  </a:lnTo>
                  <a:lnTo>
                    <a:pt x="102256" y="79829"/>
                  </a:lnTo>
                  <a:lnTo>
                    <a:pt x="113312" y="51068"/>
                  </a:lnTo>
                  <a:lnTo>
                    <a:pt x="94011" y="3899"/>
                  </a:lnTo>
                  <a:lnTo>
                    <a:pt x="130568" y="0"/>
                  </a:lnTo>
                  <a:lnTo>
                    <a:pt x="145458" y="34194"/>
                  </a:lnTo>
                  <a:lnTo>
                    <a:pt x="173898" y="39691"/>
                  </a:lnTo>
                  <a:lnTo>
                    <a:pt x="192304" y="115046"/>
                  </a:lnTo>
                  <a:lnTo>
                    <a:pt x="242857" y="117794"/>
                  </a:lnTo>
                  <a:lnTo>
                    <a:pt x="261199" y="135243"/>
                  </a:lnTo>
                  <a:lnTo>
                    <a:pt x="354699" y="149176"/>
                  </a:lnTo>
                  <a:lnTo>
                    <a:pt x="296669" y="241788"/>
                  </a:lnTo>
                  <a:lnTo>
                    <a:pt x="325492" y="274895"/>
                  </a:lnTo>
                  <a:lnTo>
                    <a:pt x="325492" y="302442"/>
                  </a:lnTo>
                  <a:lnTo>
                    <a:pt x="343898" y="304296"/>
                  </a:lnTo>
                  <a:lnTo>
                    <a:pt x="350353" y="339193"/>
                  </a:lnTo>
                  <a:lnTo>
                    <a:pt x="332906" y="377797"/>
                  </a:lnTo>
                  <a:lnTo>
                    <a:pt x="290598" y="375049"/>
                  </a:lnTo>
                  <a:lnTo>
                    <a:pt x="292770" y="469259"/>
                  </a:lnTo>
                  <a:lnTo>
                    <a:pt x="237552" y="466319"/>
                  </a:lnTo>
                  <a:lnTo>
                    <a:pt x="212755" y="481658"/>
                  </a:lnTo>
                  <a:lnTo>
                    <a:pt x="173003" y="442798"/>
                  </a:lnTo>
                  <a:lnTo>
                    <a:pt x="114526" y="463890"/>
                  </a:lnTo>
                  <a:lnTo>
                    <a:pt x="72282" y="455262"/>
                  </a:lnTo>
                  <a:lnTo>
                    <a:pt x="54068" y="418255"/>
                  </a:lnTo>
                  <a:lnTo>
                    <a:pt x="0" y="3830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2B712623-B0E9-264E-BC01-8742CE613DDB}"/>
                </a:ext>
              </a:extLst>
            </p:cNvPr>
            <p:cNvSpPr/>
            <p:nvPr/>
          </p:nvSpPr>
          <p:spPr>
            <a:xfrm>
              <a:off x="3130495" y="4203943"/>
              <a:ext cx="370228" cy="430909"/>
            </a:xfrm>
            <a:custGeom>
              <a:avLst/>
              <a:gdLst>
                <a:gd name="connsiteX0" fmla="*/ 322936 w 370228"/>
                <a:gd name="connsiteY0" fmla="*/ 101495 h 430909"/>
                <a:gd name="connsiteX1" fmla="*/ 363391 w 370228"/>
                <a:gd name="connsiteY1" fmla="*/ 204845 h 430909"/>
                <a:gd name="connsiteX2" fmla="*/ 370229 w 370228"/>
                <a:gd name="connsiteY2" fmla="*/ 254506 h 430909"/>
                <a:gd name="connsiteX3" fmla="*/ 355977 w 370228"/>
                <a:gd name="connsiteY3" fmla="*/ 285313 h 430909"/>
                <a:gd name="connsiteX4" fmla="*/ 334887 w 370228"/>
                <a:gd name="connsiteY4" fmla="*/ 287550 h 430909"/>
                <a:gd name="connsiteX5" fmla="*/ 358789 w 370228"/>
                <a:gd name="connsiteY5" fmla="*/ 346351 h 430909"/>
                <a:gd name="connsiteX6" fmla="*/ 342236 w 370228"/>
                <a:gd name="connsiteY6" fmla="*/ 417999 h 430909"/>
                <a:gd name="connsiteX7" fmla="*/ 291684 w 370228"/>
                <a:gd name="connsiteY7" fmla="*/ 420811 h 430909"/>
                <a:gd name="connsiteX8" fmla="*/ 267079 w 370228"/>
                <a:gd name="connsiteY8" fmla="*/ 393392 h 430909"/>
                <a:gd name="connsiteX9" fmla="*/ 247586 w 370228"/>
                <a:gd name="connsiteY9" fmla="*/ 393200 h 430909"/>
                <a:gd name="connsiteX10" fmla="*/ 231992 w 370228"/>
                <a:gd name="connsiteY10" fmla="*/ 429951 h 430909"/>
                <a:gd name="connsiteX11" fmla="*/ 190643 w 370228"/>
                <a:gd name="connsiteY11" fmla="*/ 430910 h 430909"/>
                <a:gd name="connsiteX12" fmla="*/ 148398 w 370228"/>
                <a:gd name="connsiteY12" fmla="*/ 397802 h 430909"/>
                <a:gd name="connsiteX13" fmla="*/ 99699 w 370228"/>
                <a:gd name="connsiteY13" fmla="*/ 389557 h 430909"/>
                <a:gd name="connsiteX14" fmla="*/ 62951 w 370228"/>
                <a:gd name="connsiteY14" fmla="*/ 348205 h 430909"/>
                <a:gd name="connsiteX15" fmla="*/ 60203 w 370228"/>
                <a:gd name="connsiteY15" fmla="*/ 253548 h 430909"/>
                <a:gd name="connsiteX16" fmla="*/ 40902 w 370228"/>
                <a:gd name="connsiteY16" fmla="*/ 239806 h 430909"/>
                <a:gd name="connsiteX17" fmla="*/ 39049 w 370228"/>
                <a:gd name="connsiteY17" fmla="*/ 198454 h 430909"/>
                <a:gd name="connsiteX18" fmla="*/ 0 w 370228"/>
                <a:gd name="connsiteY18" fmla="*/ 154800 h 430909"/>
                <a:gd name="connsiteX19" fmla="*/ 56496 w 370228"/>
                <a:gd name="connsiteY19" fmla="*/ 29400 h 430909"/>
                <a:gd name="connsiteX20" fmla="*/ 84105 w 370228"/>
                <a:gd name="connsiteY20" fmla="*/ 44995 h 430909"/>
                <a:gd name="connsiteX21" fmla="*/ 107944 w 370228"/>
                <a:gd name="connsiteY21" fmla="*/ 7350 h 430909"/>
                <a:gd name="connsiteX22" fmla="*/ 144692 w 370228"/>
                <a:gd name="connsiteY22" fmla="*/ 0 h 430909"/>
                <a:gd name="connsiteX23" fmla="*/ 176902 w 370228"/>
                <a:gd name="connsiteY23" fmla="*/ 74396 h 430909"/>
                <a:gd name="connsiteX24" fmla="*/ 217293 w 370228"/>
                <a:gd name="connsiteY24" fmla="*/ 69794 h 430909"/>
                <a:gd name="connsiteX25" fmla="*/ 227391 w 370228"/>
                <a:gd name="connsiteY25" fmla="*/ 42247 h 430909"/>
                <a:gd name="connsiteX26" fmla="*/ 243943 w 370228"/>
                <a:gd name="connsiteY26" fmla="*/ 42247 h 430909"/>
                <a:gd name="connsiteX27" fmla="*/ 248545 w 370228"/>
                <a:gd name="connsiteY27" fmla="*/ 62955 h 430909"/>
                <a:gd name="connsiteX28" fmla="*/ 284334 w 370228"/>
                <a:gd name="connsiteY28" fmla="*/ 62444 h 430909"/>
                <a:gd name="connsiteX29" fmla="*/ 322936 w 370228"/>
                <a:gd name="connsiteY29" fmla="*/ 101495 h 4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0228" h="430909">
                  <a:moveTo>
                    <a:pt x="322936" y="101495"/>
                  </a:moveTo>
                  <a:lnTo>
                    <a:pt x="363391" y="204845"/>
                  </a:lnTo>
                  <a:lnTo>
                    <a:pt x="370229" y="254506"/>
                  </a:lnTo>
                  <a:lnTo>
                    <a:pt x="355977" y="285313"/>
                  </a:lnTo>
                  <a:lnTo>
                    <a:pt x="334887" y="287550"/>
                  </a:lnTo>
                  <a:lnTo>
                    <a:pt x="358789" y="346351"/>
                  </a:lnTo>
                  <a:lnTo>
                    <a:pt x="342236" y="417999"/>
                  </a:lnTo>
                  <a:lnTo>
                    <a:pt x="291684" y="420811"/>
                  </a:lnTo>
                  <a:lnTo>
                    <a:pt x="267079" y="393392"/>
                  </a:lnTo>
                  <a:lnTo>
                    <a:pt x="247586" y="393200"/>
                  </a:lnTo>
                  <a:lnTo>
                    <a:pt x="231992" y="429951"/>
                  </a:lnTo>
                  <a:lnTo>
                    <a:pt x="190643" y="430910"/>
                  </a:lnTo>
                  <a:lnTo>
                    <a:pt x="148398" y="397802"/>
                  </a:lnTo>
                  <a:lnTo>
                    <a:pt x="99699" y="389557"/>
                  </a:lnTo>
                  <a:lnTo>
                    <a:pt x="62951" y="348205"/>
                  </a:lnTo>
                  <a:lnTo>
                    <a:pt x="60203" y="253548"/>
                  </a:lnTo>
                  <a:lnTo>
                    <a:pt x="40902" y="239806"/>
                  </a:lnTo>
                  <a:lnTo>
                    <a:pt x="39049" y="198454"/>
                  </a:lnTo>
                  <a:lnTo>
                    <a:pt x="0" y="154800"/>
                  </a:lnTo>
                  <a:lnTo>
                    <a:pt x="56496" y="29400"/>
                  </a:lnTo>
                  <a:lnTo>
                    <a:pt x="84105" y="44995"/>
                  </a:lnTo>
                  <a:lnTo>
                    <a:pt x="107944" y="7350"/>
                  </a:lnTo>
                  <a:lnTo>
                    <a:pt x="144692" y="0"/>
                  </a:lnTo>
                  <a:lnTo>
                    <a:pt x="176902" y="74396"/>
                  </a:lnTo>
                  <a:lnTo>
                    <a:pt x="217293" y="69794"/>
                  </a:lnTo>
                  <a:lnTo>
                    <a:pt x="227391" y="42247"/>
                  </a:lnTo>
                  <a:lnTo>
                    <a:pt x="243943" y="42247"/>
                  </a:lnTo>
                  <a:lnTo>
                    <a:pt x="248545" y="62955"/>
                  </a:lnTo>
                  <a:lnTo>
                    <a:pt x="284334" y="62444"/>
                  </a:lnTo>
                  <a:lnTo>
                    <a:pt x="322936" y="101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D2A3FC3-4530-414A-A03C-D4B1F7A71CB0}"/>
                </a:ext>
              </a:extLst>
            </p:cNvPr>
            <p:cNvSpPr/>
            <p:nvPr/>
          </p:nvSpPr>
          <p:spPr>
            <a:xfrm>
              <a:off x="2419883" y="4159842"/>
              <a:ext cx="436183" cy="423559"/>
            </a:xfrm>
            <a:custGeom>
              <a:avLst/>
              <a:gdLst>
                <a:gd name="connsiteX0" fmla="*/ 436184 w 436183"/>
                <a:gd name="connsiteY0" fmla="*/ 221399 h 423559"/>
                <a:gd name="connsiteX1" fmla="*/ 414327 w 436183"/>
                <a:gd name="connsiteY1" fmla="*/ 175956 h 423559"/>
                <a:gd name="connsiteX2" fmla="*/ 431774 w 436183"/>
                <a:gd name="connsiteY2" fmla="*/ 131855 h 423559"/>
                <a:gd name="connsiteX3" fmla="*/ 401481 w 436183"/>
                <a:gd name="connsiteY3" fmla="*/ 103349 h 423559"/>
                <a:gd name="connsiteX4" fmla="*/ 400267 w 436183"/>
                <a:gd name="connsiteY4" fmla="*/ 35792 h 423559"/>
                <a:gd name="connsiteX5" fmla="*/ 336868 w 436183"/>
                <a:gd name="connsiteY5" fmla="*/ 37646 h 423559"/>
                <a:gd name="connsiteX6" fmla="*/ 294943 w 436183"/>
                <a:gd name="connsiteY6" fmla="*/ 65193 h 423559"/>
                <a:gd name="connsiteX7" fmla="*/ 243496 w 436183"/>
                <a:gd name="connsiteY7" fmla="*/ 10993 h 423559"/>
                <a:gd name="connsiteX8" fmla="*/ 206748 w 436183"/>
                <a:gd name="connsiteY8" fmla="*/ 0 h 423559"/>
                <a:gd name="connsiteX9" fmla="*/ 169041 w 436183"/>
                <a:gd name="connsiteY9" fmla="*/ 16554 h 423559"/>
                <a:gd name="connsiteX10" fmla="*/ 158049 w 436183"/>
                <a:gd name="connsiteY10" fmla="*/ 31254 h 423559"/>
                <a:gd name="connsiteX11" fmla="*/ 173643 w 436183"/>
                <a:gd name="connsiteY11" fmla="*/ 64298 h 423559"/>
                <a:gd name="connsiteX12" fmla="*/ 142391 w 436183"/>
                <a:gd name="connsiteY12" fmla="*/ 116644 h 423559"/>
                <a:gd name="connsiteX13" fmla="*/ 113951 w 436183"/>
                <a:gd name="connsiteY13" fmla="*/ 123099 h 423559"/>
                <a:gd name="connsiteX14" fmla="*/ 104109 w 436183"/>
                <a:gd name="connsiteY14" fmla="*/ 176723 h 423559"/>
                <a:gd name="connsiteX15" fmla="*/ 67105 w 436183"/>
                <a:gd name="connsiteY15" fmla="*/ 181325 h 423559"/>
                <a:gd name="connsiteX16" fmla="*/ 41350 w 436183"/>
                <a:gd name="connsiteY16" fmla="*/ 229069 h 423559"/>
                <a:gd name="connsiteX17" fmla="*/ 38602 w 436183"/>
                <a:gd name="connsiteY17" fmla="*/ 249905 h 423559"/>
                <a:gd name="connsiteX18" fmla="*/ 0 w 436183"/>
                <a:gd name="connsiteY18" fmla="*/ 251758 h 423559"/>
                <a:gd name="connsiteX19" fmla="*/ 30357 w 436183"/>
                <a:gd name="connsiteY19" fmla="*/ 333505 h 423559"/>
                <a:gd name="connsiteX20" fmla="*/ 53301 w 436183"/>
                <a:gd name="connsiteY20" fmla="*/ 338107 h 423559"/>
                <a:gd name="connsiteX21" fmla="*/ 50553 w 436183"/>
                <a:gd name="connsiteY21" fmla="*/ 374857 h 423559"/>
                <a:gd name="connsiteX22" fmla="*/ 106601 w 436183"/>
                <a:gd name="connsiteY22" fmla="*/ 385850 h 423559"/>
                <a:gd name="connsiteX23" fmla="*/ 114846 w 436183"/>
                <a:gd name="connsiteY23" fmla="*/ 420812 h 423559"/>
                <a:gd name="connsiteX24" fmla="*/ 144244 w 436183"/>
                <a:gd name="connsiteY24" fmla="*/ 423560 h 423559"/>
                <a:gd name="connsiteX25" fmla="*/ 185594 w 436183"/>
                <a:gd name="connsiteY25" fmla="*/ 388599 h 423559"/>
                <a:gd name="connsiteX26" fmla="*/ 202146 w 436183"/>
                <a:gd name="connsiteY26" fmla="*/ 415251 h 423559"/>
                <a:gd name="connsiteX27" fmla="*/ 224195 w 436183"/>
                <a:gd name="connsiteY27" fmla="*/ 388599 h 423559"/>
                <a:gd name="connsiteX28" fmla="*/ 255447 w 436183"/>
                <a:gd name="connsiteY28" fmla="*/ 373898 h 423559"/>
                <a:gd name="connsiteX29" fmla="*/ 287594 w 436183"/>
                <a:gd name="connsiteY29" fmla="*/ 372109 h 423559"/>
                <a:gd name="connsiteX30" fmla="*/ 322488 w 436183"/>
                <a:gd name="connsiteY30" fmla="*/ 360157 h 423559"/>
                <a:gd name="connsiteX31" fmla="*/ 336293 w 436183"/>
                <a:gd name="connsiteY31" fmla="*/ 350059 h 423559"/>
                <a:gd name="connsiteX32" fmla="*/ 312391 w 436183"/>
                <a:gd name="connsiteY32" fmla="*/ 290298 h 423559"/>
                <a:gd name="connsiteX33" fmla="*/ 376684 w 436183"/>
                <a:gd name="connsiteY33" fmla="*/ 246198 h 423559"/>
                <a:gd name="connsiteX34" fmla="*/ 420782 w 436183"/>
                <a:gd name="connsiteY34" fmla="*/ 244408 h 423559"/>
                <a:gd name="connsiteX35" fmla="*/ 436184 w 436183"/>
                <a:gd name="connsiteY35" fmla="*/ 221399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6183" h="423559">
                  <a:moveTo>
                    <a:pt x="436184" y="221399"/>
                  </a:moveTo>
                  <a:lnTo>
                    <a:pt x="414327" y="175956"/>
                  </a:lnTo>
                  <a:lnTo>
                    <a:pt x="431774" y="131855"/>
                  </a:lnTo>
                  <a:lnTo>
                    <a:pt x="401481" y="103349"/>
                  </a:lnTo>
                  <a:lnTo>
                    <a:pt x="400267" y="35792"/>
                  </a:lnTo>
                  <a:lnTo>
                    <a:pt x="336868" y="37646"/>
                  </a:lnTo>
                  <a:lnTo>
                    <a:pt x="294943" y="65193"/>
                  </a:lnTo>
                  <a:lnTo>
                    <a:pt x="243496" y="10993"/>
                  </a:lnTo>
                  <a:lnTo>
                    <a:pt x="206748" y="0"/>
                  </a:lnTo>
                  <a:lnTo>
                    <a:pt x="169041" y="16554"/>
                  </a:lnTo>
                  <a:lnTo>
                    <a:pt x="158049" y="31254"/>
                  </a:lnTo>
                  <a:lnTo>
                    <a:pt x="173643" y="64298"/>
                  </a:lnTo>
                  <a:lnTo>
                    <a:pt x="142391" y="116644"/>
                  </a:lnTo>
                  <a:lnTo>
                    <a:pt x="113951" y="123099"/>
                  </a:lnTo>
                  <a:lnTo>
                    <a:pt x="104109" y="176723"/>
                  </a:lnTo>
                  <a:lnTo>
                    <a:pt x="67105" y="181325"/>
                  </a:lnTo>
                  <a:lnTo>
                    <a:pt x="41350" y="229069"/>
                  </a:lnTo>
                  <a:lnTo>
                    <a:pt x="38602" y="249905"/>
                  </a:lnTo>
                  <a:lnTo>
                    <a:pt x="0" y="251758"/>
                  </a:lnTo>
                  <a:lnTo>
                    <a:pt x="30357" y="333505"/>
                  </a:lnTo>
                  <a:lnTo>
                    <a:pt x="53301" y="338107"/>
                  </a:lnTo>
                  <a:lnTo>
                    <a:pt x="50553" y="374857"/>
                  </a:lnTo>
                  <a:lnTo>
                    <a:pt x="106601" y="385850"/>
                  </a:lnTo>
                  <a:lnTo>
                    <a:pt x="114846" y="420812"/>
                  </a:lnTo>
                  <a:lnTo>
                    <a:pt x="144244" y="423560"/>
                  </a:lnTo>
                  <a:lnTo>
                    <a:pt x="185594" y="388599"/>
                  </a:lnTo>
                  <a:lnTo>
                    <a:pt x="202146" y="415251"/>
                  </a:lnTo>
                  <a:lnTo>
                    <a:pt x="224195" y="388599"/>
                  </a:lnTo>
                  <a:lnTo>
                    <a:pt x="255447" y="373898"/>
                  </a:lnTo>
                  <a:lnTo>
                    <a:pt x="287594" y="372109"/>
                  </a:lnTo>
                  <a:lnTo>
                    <a:pt x="322488" y="360157"/>
                  </a:lnTo>
                  <a:lnTo>
                    <a:pt x="336293" y="350059"/>
                  </a:lnTo>
                  <a:lnTo>
                    <a:pt x="312391" y="290298"/>
                  </a:lnTo>
                  <a:lnTo>
                    <a:pt x="376684" y="246198"/>
                  </a:lnTo>
                  <a:lnTo>
                    <a:pt x="420782" y="244408"/>
                  </a:lnTo>
                  <a:lnTo>
                    <a:pt x="436184" y="22139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FCE95D8F-BADD-CD47-8E40-C3D633143B75}"/>
                </a:ext>
              </a:extLst>
            </p:cNvPr>
            <p:cNvSpPr/>
            <p:nvPr/>
          </p:nvSpPr>
          <p:spPr>
            <a:xfrm>
              <a:off x="2985804" y="4703752"/>
              <a:ext cx="593529" cy="401509"/>
            </a:xfrm>
            <a:custGeom>
              <a:avLst/>
              <a:gdLst>
                <a:gd name="connsiteX0" fmla="*/ 232440 w 593529"/>
                <a:gd name="connsiteY0" fmla="*/ 395949 h 401509"/>
                <a:gd name="connsiteX1" fmla="*/ 207643 w 593529"/>
                <a:gd name="connsiteY1" fmla="*/ 401509 h 401509"/>
                <a:gd name="connsiteX2" fmla="*/ 196586 w 593529"/>
                <a:gd name="connsiteY2" fmla="*/ 371150 h 401509"/>
                <a:gd name="connsiteX3" fmla="*/ 168146 w 593529"/>
                <a:gd name="connsiteY3" fmla="*/ 373004 h 401509"/>
                <a:gd name="connsiteX4" fmla="*/ 162650 w 593529"/>
                <a:gd name="connsiteY4" fmla="*/ 344498 h 401509"/>
                <a:gd name="connsiteX5" fmla="*/ 135041 w 593529"/>
                <a:gd name="connsiteY5" fmla="*/ 340855 h 401509"/>
                <a:gd name="connsiteX6" fmla="*/ 118552 w 593529"/>
                <a:gd name="connsiteY6" fmla="*/ 303209 h 401509"/>
                <a:gd name="connsiteX7" fmla="*/ 105643 w 593529"/>
                <a:gd name="connsiteY7" fmla="*/ 332610 h 401509"/>
                <a:gd name="connsiteX8" fmla="*/ 88195 w 593529"/>
                <a:gd name="connsiteY8" fmla="*/ 365654 h 401509"/>
                <a:gd name="connsiteX9" fmla="*/ 61545 w 593529"/>
                <a:gd name="connsiteY9" fmla="*/ 370255 h 401509"/>
                <a:gd name="connsiteX10" fmla="*/ 0 w 593529"/>
                <a:gd name="connsiteY10" fmla="*/ 338107 h 401509"/>
                <a:gd name="connsiteX11" fmla="*/ 11951 w 593529"/>
                <a:gd name="connsiteY11" fmla="*/ 302251 h 401509"/>
                <a:gd name="connsiteX12" fmla="*/ 11056 w 593529"/>
                <a:gd name="connsiteY12" fmla="*/ 279305 h 401509"/>
                <a:gd name="connsiteX13" fmla="*/ 48891 w 593529"/>
                <a:gd name="connsiteY13" fmla="*/ 264030 h 401509"/>
                <a:gd name="connsiteX14" fmla="*/ 46846 w 593529"/>
                <a:gd name="connsiteY14" fmla="*/ 230603 h 401509"/>
                <a:gd name="connsiteX15" fmla="*/ 24797 w 593529"/>
                <a:gd name="connsiteY15" fmla="*/ 207658 h 401509"/>
                <a:gd name="connsiteX16" fmla="*/ 36748 w 593529"/>
                <a:gd name="connsiteY16" fmla="*/ 167200 h 401509"/>
                <a:gd name="connsiteX17" fmla="*/ 96504 w 593529"/>
                <a:gd name="connsiteY17" fmla="*/ 175445 h 401509"/>
                <a:gd name="connsiteX18" fmla="*/ 141496 w 593529"/>
                <a:gd name="connsiteY18" fmla="*/ 142401 h 401509"/>
                <a:gd name="connsiteX19" fmla="*/ 188342 w 593529"/>
                <a:gd name="connsiteY19" fmla="*/ 139653 h 401509"/>
                <a:gd name="connsiteX20" fmla="*/ 182846 w 593529"/>
                <a:gd name="connsiteY20" fmla="*/ 67046 h 401509"/>
                <a:gd name="connsiteX21" fmla="*/ 237936 w 593529"/>
                <a:gd name="connsiteY21" fmla="*/ 88202 h 401509"/>
                <a:gd name="connsiteX22" fmla="*/ 257237 w 593529"/>
                <a:gd name="connsiteY22" fmla="*/ 41353 h 401509"/>
                <a:gd name="connsiteX23" fmla="*/ 291236 w 593529"/>
                <a:gd name="connsiteY23" fmla="*/ 30296 h 401509"/>
                <a:gd name="connsiteX24" fmla="*/ 317887 w 593529"/>
                <a:gd name="connsiteY24" fmla="*/ 36751 h 401509"/>
                <a:gd name="connsiteX25" fmla="*/ 322488 w 593529"/>
                <a:gd name="connsiteY25" fmla="*/ 56053 h 401509"/>
                <a:gd name="connsiteX26" fmla="*/ 343579 w 593529"/>
                <a:gd name="connsiteY26" fmla="*/ 46849 h 401509"/>
                <a:gd name="connsiteX27" fmla="*/ 369334 w 593529"/>
                <a:gd name="connsiteY27" fmla="*/ 60655 h 401509"/>
                <a:gd name="connsiteX28" fmla="*/ 384033 w 593529"/>
                <a:gd name="connsiteY28" fmla="*/ 31254 h 401509"/>
                <a:gd name="connsiteX29" fmla="*/ 422635 w 593529"/>
                <a:gd name="connsiteY29" fmla="*/ 895 h 401509"/>
                <a:gd name="connsiteX30" fmla="*/ 447432 w 593529"/>
                <a:gd name="connsiteY30" fmla="*/ 0 h 401509"/>
                <a:gd name="connsiteX31" fmla="*/ 452033 w 593529"/>
                <a:gd name="connsiteY31" fmla="*/ 42248 h 401509"/>
                <a:gd name="connsiteX32" fmla="*/ 467628 w 593529"/>
                <a:gd name="connsiteY32" fmla="*/ 56948 h 401509"/>
                <a:gd name="connsiteX33" fmla="*/ 483285 w 593529"/>
                <a:gd name="connsiteY33" fmla="*/ 45954 h 401509"/>
                <a:gd name="connsiteX34" fmla="*/ 577872 w 593529"/>
                <a:gd name="connsiteY34" fmla="*/ 113000 h 401509"/>
                <a:gd name="connsiteX35" fmla="*/ 593529 w 593529"/>
                <a:gd name="connsiteY35" fmla="*/ 146044 h 401509"/>
                <a:gd name="connsiteX36" fmla="*/ 588928 w 593529"/>
                <a:gd name="connsiteY36" fmla="*/ 185607 h 401509"/>
                <a:gd name="connsiteX37" fmla="*/ 538695 w 593529"/>
                <a:gd name="connsiteY37" fmla="*/ 224020 h 401509"/>
                <a:gd name="connsiteX38" fmla="*/ 498879 w 593529"/>
                <a:gd name="connsiteY38" fmla="*/ 225426 h 401509"/>
                <a:gd name="connsiteX39" fmla="*/ 362879 w 593529"/>
                <a:gd name="connsiteY39" fmla="*/ 348525 h 401509"/>
                <a:gd name="connsiteX40" fmla="*/ 315458 w 593529"/>
                <a:gd name="connsiteY40" fmla="*/ 351592 h 401509"/>
                <a:gd name="connsiteX41" fmla="*/ 270658 w 593529"/>
                <a:gd name="connsiteY41" fmla="*/ 384572 h 401509"/>
                <a:gd name="connsiteX42" fmla="*/ 232440 w 593529"/>
                <a:gd name="connsiteY42" fmla="*/ 395949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3529" h="401509">
                  <a:moveTo>
                    <a:pt x="232440" y="395949"/>
                  </a:moveTo>
                  <a:lnTo>
                    <a:pt x="207643" y="401509"/>
                  </a:lnTo>
                  <a:lnTo>
                    <a:pt x="196586" y="371150"/>
                  </a:lnTo>
                  <a:lnTo>
                    <a:pt x="168146" y="373004"/>
                  </a:lnTo>
                  <a:lnTo>
                    <a:pt x="162650" y="344498"/>
                  </a:lnTo>
                  <a:lnTo>
                    <a:pt x="135041" y="340855"/>
                  </a:lnTo>
                  <a:lnTo>
                    <a:pt x="118552" y="303209"/>
                  </a:lnTo>
                  <a:lnTo>
                    <a:pt x="105643" y="332610"/>
                  </a:lnTo>
                  <a:lnTo>
                    <a:pt x="88195" y="365654"/>
                  </a:lnTo>
                  <a:lnTo>
                    <a:pt x="61545" y="370255"/>
                  </a:lnTo>
                  <a:lnTo>
                    <a:pt x="0" y="338107"/>
                  </a:lnTo>
                  <a:lnTo>
                    <a:pt x="11951" y="302251"/>
                  </a:lnTo>
                  <a:lnTo>
                    <a:pt x="11056" y="279305"/>
                  </a:lnTo>
                  <a:lnTo>
                    <a:pt x="48891" y="264030"/>
                  </a:lnTo>
                  <a:lnTo>
                    <a:pt x="46846" y="230603"/>
                  </a:lnTo>
                  <a:lnTo>
                    <a:pt x="24797" y="207658"/>
                  </a:lnTo>
                  <a:lnTo>
                    <a:pt x="36748" y="167200"/>
                  </a:lnTo>
                  <a:lnTo>
                    <a:pt x="96504" y="175445"/>
                  </a:lnTo>
                  <a:lnTo>
                    <a:pt x="141496" y="142401"/>
                  </a:lnTo>
                  <a:lnTo>
                    <a:pt x="188342" y="139653"/>
                  </a:lnTo>
                  <a:lnTo>
                    <a:pt x="182846" y="67046"/>
                  </a:lnTo>
                  <a:lnTo>
                    <a:pt x="237936" y="88202"/>
                  </a:lnTo>
                  <a:lnTo>
                    <a:pt x="257237" y="41353"/>
                  </a:lnTo>
                  <a:lnTo>
                    <a:pt x="291236" y="30296"/>
                  </a:lnTo>
                  <a:lnTo>
                    <a:pt x="317887" y="36751"/>
                  </a:lnTo>
                  <a:lnTo>
                    <a:pt x="322488" y="56053"/>
                  </a:lnTo>
                  <a:lnTo>
                    <a:pt x="343579" y="46849"/>
                  </a:lnTo>
                  <a:lnTo>
                    <a:pt x="369334" y="60655"/>
                  </a:lnTo>
                  <a:lnTo>
                    <a:pt x="384033" y="31254"/>
                  </a:lnTo>
                  <a:lnTo>
                    <a:pt x="422635" y="895"/>
                  </a:lnTo>
                  <a:lnTo>
                    <a:pt x="447432" y="0"/>
                  </a:lnTo>
                  <a:lnTo>
                    <a:pt x="452033" y="42248"/>
                  </a:lnTo>
                  <a:lnTo>
                    <a:pt x="467628" y="56948"/>
                  </a:lnTo>
                  <a:lnTo>
                    <a:pt x="483285" y="45954"/>
                  </a:lnTo>
                  <a:lnTo>
                    <a:pt x="577872" y="113000"/>
                  </a:lnTo>
                  <a:lnTo>
                    <a:pt x="593529" y="146044"/>
                  </a:lnTo>
                  <a:lnTo>
                    <a:pt x="588928" y="185607"/>
                  </a:lnTo>
                  <a:lnTo>
                    <a:pt x="538695" y="224020"/>
                  </a:lnTo>
                  <a:lnTo>
                    <a:pt x="498879" y="225426"/>
                  </a:lnTo>
                  <a:lnTo>
                    <a:pt x="362879" y="348525"/>
                  </a:lnTo>
                  <a:lnTo>
                    <a:pt x="315458" y="351592"/>
                  </a:lnTo>
                  <a:lnTo>
                    <a:pt x="270658" y="384572"/>
                  </a:lnTo>
                  <a:lnTo>
                    <a:pt x="232440" y="3959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6DF7C16-AF61-6643-8652-794F90F7A732}"/>
                </a:ext>
              </a:extLst>
            </p:cNvPr>
            <p:cNvSpPr/>
            <p:nvPr/>
          </p:nvSpPr>
          <p:spPr>
            <a:xfrm>
              <a:off x="1954109" y="4649553"/>
              <a:ext cx="536522" cy="385083"/>
            </a:xfrm>
            <a:custGeom>
              <a:avLst/>
              <a:gdLst>
                <a:gd name="connsiteX0" fmla="*/ 63399 w 536522"/>
                <a:gd name="connsiteY0" fmla="*/ 239806 h 385083"/>
                <a:gd name="connsiteX1" fmla="*/ 99955 w 536522"/>
                <a:gd name="connsiteY1" fmla="*/ 235907 h 385083"/>
                <a:gd name="connsiteX2" fmla="*/ 114846 w 536522"/>
                <a:gd name="connsiteY2" fmla="*/ 270102 h 385083"/>
                <a:gd name="connsiteX3" fmla="*/ 143286 w 536522"/>
                <a:gd name="connsiteY3" fmla="*/ 275598 h 385083"/>
                <a:gd name="connsiteX4" fmla="*/ 161692 w 536522"/>
                <a:gd name="connsiteY4" fmla="*/ 350953 h 385083"/>
                <a:gd name="connsiteX5" fmla="*/ 212244 w 536522"/>
                <a:gd name="connsiteY5" fmla="*/ 353702 h 385083"/>
                <a:gd name="connsiteX6" fmla="*/ 230586 w 536522"/>
                <a:gd name="connsiteY6" fmla="*/ 371150 h 385083"/>
                <a:gd name="connsiteX7" fmla="*/ 323447 w 536522"/>
                <a:gd name="connsiteY7" fmla="*/ 385019 h 385083"/>
                <a:gd name="connsiteX8" fmla="*/ 324086 w 536522"/>
                <a:gd name="connsiteY8" fmla="*/ 385083 h 385083"/>
                <a:gd name="connsiteX9" fmla="*/ 349842 w 536522"/>
                <a:gd name="connsiteY9" fmla="*/ 376263 h 385083"/>
                <a:gd name="connsiteX10" fmla="*/ 370229 w 536522"/>
                <a:gd name="connsiteY10" fmla="*/ 342708 h 385083"/>
                <a:gd name="connsiteX11" fmla="*/ 458425 w 536522"/>
                <a:gd name="connsiteY11" fmla="*/ 357408 h 385083"/>
                <a:gd name="connsiteX12" fmla="*/ 474082 w 536522"/>
                <a:gd name="connsiteY12" fmla="*/ 302250 h 385083"/>
                <a:gd name="connsiteX13" fmla="*/ 495173 w 536522"/>
                <a:gd name="connsiteY13" fmla="*/ 272850 h 385083"/>
                <a:gd name="connsiteX14" fmla="*/ 536522 w 536522"/>
                <a:gd name="connsiteY14" fmla="*/ 259045 h 385083"/>
                <a:gd name="connsiteX15" fmla="*/ 497921 w 536522"/>
                <a:gd name="connsiteY15" fmla="*/ 225106 h 385083"/>
                <a:gd name="connsiteX16" fmla="*/ 438229 w 536522"/>
                <a:gd name="connsiteY16" fmla="*/ 146044 h 385083"/>
                <a:gd name="connsiteX17" fmla="*/ 430879 w 536522"/>
                <a:gd name="connsiteY17" fmla="*/ 83600 h 385083"/>
                <a:gd name="connsiteX18" fmla="*/ 384928 w 536522"/>
                <a:gd name="connsiteY18" fmla="*/ 79893 h 385083"/>
                <a:gd name="connsiteX19" fmla="*/ 385887 w 536522"/>
                <a:gd name="connsiteY19" fmla="*/ 55094 h 385083"/>
                <a:gd name="connsiteX20" fmla="*/ 417075 w 536522"/>
                <a:gd name="connsiteY20" fmla="*/ 23840 h 385083"/>
                <a:gd name="connsiteX21" fmla="*/ 375789 w 536522"/>
                <a:gd name="connsiteY21" fmla="*/ 5497 h 385083"/>
                <a:gd name="connsiteX22" fmla="*/ 353740 w 536522"/>
                <a:gd name="connsiteY22" fmla="*/ 20197 h 385083"/>
                <a:gd name="connsiteX23" fmla="*/ 328880 w 536522"/>
                <a:gd name="connsiteY23" fmla="*/ 0 h 385083"/>
                <a:gd name="connsiteX24" fmla="*/ 275643 w 536522"/>
                <a:gd name="connsiteY24" fmla="*/ 3643 h 385083"/>
                <a:gd name="connsiteX25" fmla="*/ 257876 w 536522"/>
                <a:gd name="connsiteY25" fmla="*/ 28442 h 385083"/>
                <a:gd name="connsiteX26" fmla="*/ 179459 w 536522"/>
                <a:gd name="connsiteY26" fmla="*/ 22370 h 385083"/>
                <a:gd name="connsiteX27" fmla="*/ 167827 w 536522"/>
                <a:gd name="connsiteY27" fmla="*/ 42823 h 385083"/>
                <a:gd name="connsiteX28" fmla="*/ 131398 w 536522"/>
                <a:gd name="connsiteY28" fmla="*/ 29145 h 385083"/>
                <a:gd name="connsiteX29" fmla="*/ 131398 w 536522"/>
                <a:gd name="connsiteY29" fmla="*/ 78103 h 385083"/>
                <a:gd name="connsiteX30" fmla="*/ 110244 w 536522"/>
                <a:gd name="connsiteY30" fmla="*/ 78998 h 385083"/>
                <a:gd name="connsiteX31" fmla="*/ 92797 w 536522"/>
                <a:gd name="connsiteY31" fmla="*/ 50492 h 385083"/>
                <a:gd name="connsiteX32" fmla="*/ 22049 w 536522"/>
                <a:gd name="connsiteY32" fmla="*/ 67046 h 385083"/>
                <a:gd name="connsiteX33" fmla="*/ 35278 w 536522"/>
                <a:gd name="connsiteY33" fmla="*/ 123418 h 385083"/>
                <a:gd name="connsiteX34" fmla="*/ 0 w 536522"/>
                <a:gd name="connsiteY34" fmla="*/ 214560 h 385083"/>
                <a:gd name="connsiteX35" fmla="*/ 10098 w 536522"/>
                <a:gd name="connsiteY35" fmla="*/ 239806 h 385083"/>
                <a:gd name="connsiteX36" fmla="*/ 63399 w 536522"/>
                <a:gd name="connsiteY36" fmla="*/ 239806 h 38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6522" h="385083">
                  <a:moveTo>
                    <a:pt x="63399" y="239806"/>
                  </a:moveTo>
                  <a:lnTo>
                    <a:pt x="99955" y="235907"/>
                  </a:lnTo>
                  <a:lnTo>
                    <a:pt x="114846" y="270102"/>
                  </a:lnTo>
                  <a:lnTo>
                    <a:pt x="143286" y="275598"/>
                  </a:lnTo>
                  <a:lnTo>
                    <a:pt x="161692" y="350953"/>
                  </a:lnTo>
                  <a:lnTo>
                    <a:pt x="212244" y="353702"/>
                  </a:lnTo>
                  <a:lnTo>
                    <a:pt x="230586" y="371150"/>
                  </a:lnTo>
                  <a:lnTo>
                    <a:pt x="323447" y="385019"/>
                  </a:lnTo>
                  <a:lnTo>
                    <a:pt x="324086" y="385083"/>
                  </a:lnTo>
                  <a:lnTo>
                    <a:pt x="349842" y="376263"/>
                  </a:lnTo>
                  <a:lnTo>
                    <a:pt x="370229" y="342708"/>
                  </a:lnTo>
                  <a:lnTo>
                    <a:pt x="458425" y="357408"/>
                  </a:lnTo>
                  <a:lnTo>
                    <a:pt x="474082" y="302250"/>
                  </a:lnTo>
                  <a:lnTo>
                    <a:pt x="495173" y="272850"/>
                  </a:lnTo>
                  <a:lnTo>
                    <a:pt x="536522" y="259045"/>
                  </a:lnTo>
                  <a:lnTo>
                    <a:pt x="497921" y="225106"/>
                  </a:lnTo>
                  <a:lnTo>
                    <a:pt x="438229" y="146044"/>
                  </a:lnTo>
                  <a:lnTo>
                    <a:pt x="430879" y="83600"/>
                  </a:lnTo>
                  <a:lnTo>
                    <a:pt x="384928" y="79893"/>
                  </a:lnTo>
                  <a:lnTo>
                    <a:pt x="385887" y="55094"/>
                  </a:lnTo>
                  <a:lnTo>
                    <a:pt x="417075" y="23840"/>
                  </a:lnTo>
                  <a:lnTo>
                    <a:pt x="375789" y="5497"/>
                  </a:lnTo>
                  <a:lnTo>
                    <a:pt x="353740" y="20197"/>
                  </a:lnTo>
                  <a:lnTo>
                    <a:pt x="328880" y="0"/>
                  </a:lnTo>
                  <a:lnTo>
                    <a:pt x="275643" y="3643"/>
                  </a:lnTo>
                  <a:lnTo>
                    <a:pt x="257876" y="28442"/>
                  </a:lnTo>
                  <a:lnTo>
                    <a:pt x="179459" y="22370"/>
                  </a:lnTo>
                  <a:lnTo>
                    <a:pt x="167827" y="42823"/>
                  </a:lnTo>
                  <a:lnTo>
                    <a:pt x="131398" y="29145"/>
                  </a:lnTo>
                  <a:lnTo>
                    <a:pt x="131398" y="78103"/>
                  </a:lnTo>
                  <a:lnTo>
                    <a:pt x="110244" y="78998"/>
                  </a:lnTo>
                  <a:lnTo>
                    <a:pt x="92797" y="50492"/>
                  </a:lnTo>
                  <a:lnTo>
                    <a:pt x="22049" y="67046"/>
                  </a:lnTo>
                  <a:lnTo>
                    <a:pt x="35278" y="123418"/>
                  </a:lnTo>
                  <a:lnTo>
                    <a:pt x="0" y="214560"/>
                  </a:lnTo>
                  <a:lnTo>
                    <a:pt x="10098" y="239806"/>
                  </a:lnTo>
                  <a:lnTo>
                    <a:pt x="63399" y="23980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F1DBEBD-3864-4F4F-9DB4-9379278ADBB7}"/>
                </a:ext>
              </a:extLst>
            </p:cNvPr>
            <p:cNvSpPr/>
            <p:nvPr/>
          </p:nvSpPr>
          <p:spPr>
            <a:xfrm>
              <a:off x="2214094" y="4742357"/>
              <a:ext cx="578830" cy="625209"/>
            </a:xfrm>
            <a:custGeom>
              <a:avLst/>
              <a:gdLst>
                <a:gd name="connsiteX0" fmla="*/ 145331 w 578830"/>
                <a:gd name="connsiteY0" fmla="*/ 563212 h 625209"/>
                <a:gd name="connsiteX1" fmla="*/ 144244 w 578830"/>
                <a:gd name="connsiteY1" fmla="*/ 500704 h 625209"/>
                <a:gd name="connsiteX2" fmla="*/ 176582 w 578830"/>
                <a:gd name="connsiteY2" fmla="*/ 472390 h 625209"/>
                <a:gd name="connsiteX3" fmla="*/ 201188 w 578830"/>
                <a:gd name="connsiteY3" fmla="*/ 471304 h 625209"/>
                <a:gd name="connsiteX4" fmla="*/ 200101 w 578830"/>
                <a:gd name="connsiteY4" fmla="*/ 415762 h 625209"/>
                <a:gd name="connsiteX5" fmla="*/ 226049 w 578830"/>
                <a:gd name="connsiteY5" fmla="*/ 390452 h 625209"/>
                <a:gd name="connsiteX6" fmla="*/ 256342 w 578830"/>
                <a:gd name="connsiteY6" fmla="*/ 388599 h 625209"/>
                <a:gd name="connsiteX7" fmla="*/ 299545 w 578830"/>
                <a:gd name="connsiteY7" fmla="*/ 414356 h 625209"/>
                <a:gd name="connsiteX8" fmla="*/ 304082 w 578830"/>
                <a:gd name="connsiteY8" fmla="*/ 387704 h 625209"/>
                <a:gd name="connsiteX9" fmla="*/ 288488 w 578830"/>
                <a:gd name="connsiteY9" fmla="*/ 370255 h 625209"/>
                <a:gd name="connsiteX10" fmla="*/ 332586 w 578830"/>
                <a:gd name="connsiteY10" fmla="*/ 357344 h 625209"/>
                <a:gd name="connsiteX11" fmla="*/ 312391 w 578830"/>
                <a:gd name="connsiteY11" fmla="*/ 313244 h 625209"/>
                <a:gd name="connsiteX12" fmla="*/ 331691 w 578830"/>
                <a:gd name="connsiteY12" fmla="*/ 301356 h 625209"/>
                <a:gd name="connsiteX13" fmla="*/ 363838 w 578830"/>
                <a:gd name="connsiteY13" fmla="*/ 348205 h 625209"/>
                <a:gd name="connsiteX14" fmla="*/ 388635 w 578830"/>
                <a:gd name="connsiteY14" fmla="*/ 348205 h 625209"/>
                <a:gd name="connsiteX15" fmla="*/ 389530 w 578830"/>
                <a:gd name="connsiteY15" fmla="*/ 317846 h 625209"/>
                <a:gd name="connsiteX16" fmla="*/ 429985 w 578830"/>
                <a:gd name="connsiteY16" fmla="*/ 335294 h 625209"/>
                <a:gd name="connsiteX17" fmla="*/ 461236 w 578830"/>
                <a:gd name="connsiteY17" fmla="*/ 316951 h 625209"/>
                <a:gd name="connsiteX18" fmla="*/ 515432 w 578830"/>
                <a:gd name="connsiteY18" fmla="*/ 235204 h 625209"/>
                <a:gd name="connsiteX19" fmla="*/ 539270 w 578830"/>
                <a:gd name="connsiteY19" fmla="*/ 256296 h 625209"/>
                <a:gd name="connsiteX20" fmla="*/ 578830 w 578830"/>
                <a:gd name="connsiteY20" fmla="*/ 242555 h 625209"/>
                <a:gd name="connsiteX21" fmla="*/ 578830 w 578830"/>
                <a:gd name="connsiteY21" fmla="*/ 213154 h 625209"/>
                <a:gd name="connsiteX22" fmla="*/ 541124 w 578830"/>
                <a:gd name="connsiteY22" fmla="*/ 212195 h 625209"/>
                <a:gd name="connsiteX23" fmla="*/ 461236 w 578830"/>
                <a:gd name="connsiteY23" fmla="*/ 143296 h 625209"/>
                <a:gd name="connsiteX24" fmla="*/ 473507 w 578830"/>
                <a:gd name="connsiteY24" fmla="*/ 90886 h 625209"/>
                <a:gd name="connsiteX25" fmla="*/ 446537 w 578830"/>
                <a:gd name="connsiteY25" fmla="*/ 78039 h 625209"/>
                <a:gd name="connsiteX26" fmla="*/ 444684 w 578830"/>
                <a:gd name="connsiteY26" fmla="*/ 55989 h 625209"/>
                <a:gd name="connsiteX27" fmla="*/ 421676 w 578830"/>
                <a:gd name="connsiteY27" fmla="*/ 41288 h 625209"/>
                <a:gd name="connsiteX28" fmla="*/ 404229 w 578830"/>
                <a:gd name="connsiteY28" fmla="*/ 0 h 625209"/>
                <a:gd name="connsiteX29" fmla="*/ 322808 w 578830"/>
                <a:gd name="connsiteY29" fmla="*/ 24032 h 625209"/>
                <a:gd name="connsiteX30" fmla="*/ 330733 w 578830"/>
                <a:gd name="connsiteY30" fmla="*/ 55094 h 625209"/>
                <a:gd name="connsiteX31" fmla="*/ 282992 w 578830"/>
                <a:gd name="connsiteY31" fmla="*/ 60591 h 625209"/>
                <a:gd name="connsiteX32" fmla="*/ 269188 w 578830"/>
                <a:gd name="connsiteY32" fmla="*/ 44101 h 625209"/>
                <a:gd name="connsiteX33" fmla="*/ 178244 w 578830"/>
                <a:gd name="connsiteY33" fmla="*/ 53240 h 625209"/>
                <a:gd name="connsiteX34" fmla="*/ 237936 w 578830"/>
                <a:gd name="connsiteY34" fmla="*/ 132303 h 625209"/>
                <a:gd name="connsiteX35" fmla="*/ 276537 w 578830"/>
                <a:gd name="connsiteY35" fmla="*/ 166241 h 625209"/>
                <a:gd name="connsiteX36" fmla="*/ 235188 w 578830"/>
                <a:gd name="connsiteY36" fmla="*/ 180046 h 625209"/>
                <a:gd name="connsiteX37" fmla="*/ 214098 w 578830"/>
                <a:gd name="connsiteY37" fmla="*/ 209447 h 625209"/>
                <a:gd name="connsiteX38" fmla="*/ 198440 w 578830"/>
                <a:gd name="connsiteY38" fmla="*/ 264605 h 625209"/>
                <a:gd name="connsiteX39" fmla="*/ 110244 w 578830"/>
                <a:gd name="connsiteY39" fmla="*/ 249905 h 625209"/>
                <a:gd name="connsiteX40" fmla="*/ 89857 w 578830"/>
                <a:gd name="connsiteY40" fmla="*/ 283460 h 625209"/>
                <a:gd name="connsiteX41" fmla="*/ 64101 w 578830"/>
                <a:gd name="connsiteY41" fmla="*/ 292280 h 625209"/>
                <a:gd name="connsiteX42" fmla="*/ 6071 w 578830"/>
                <a:gd name="connsiteY42" fmla="*/ 384891 h 625209"/>
                <a:gd name="connsiteX43" fmla="*/ 34895 w 578830"/>
                <a:gd name="connsiteY43" fmla="*/ 417999 h 625209"/>
                <a:gd name="connsiteX44" fmla="*/ 34895 w 578830"/>
                <a:gd name="connsiteY44" fmla="*/ 445546 h 625209"/>
                <a:gd name="connsiteX45" fmla="*/ 53301 w 578830"/>
                <a:gd name="connsiteY45" fmla="*/ 447400 h 625209"/>
                <a:gd name="connsiteX46" fmla="*/ 59755 w 578830"/>
                <a:gd name="connsiteY46" fmla="*/ 482297 h 625209"/>
                <a:gd name="connsiteX47" fmla="*/ 42308 w 578830"/>
                <a:gd name="connsiteY47" fmla="*/ 520901 h 625209"/>
                <a:gd name="connsiteX48" fmla="*/ 0 w 578830"/>
                <a:gd name="connsiteY48" fmla="*/ 518153 h 625209"/>
                <a:gd name="connsiteX49" fmla="*/ 2173 w 578830"/>
                <a:gd name="connsiteY49" fmla="*/ 612363 h 625209"/>
                <a:gd name="connsiteX50" fmla="*/ 16233 w 578830"/>
                <a:gd name="connsiteY50" fmla="*/ 612490 h 625209"/>
                <a:gd name="connsiteX51" fmla="*/ 75030 w 578830"/>
                <a:gd name="connsiteY51" fmla="*/ 625209 h 625209"/>
                <a:gd name="connsiteX52" fmla="*/ 70940 w 578830"/>
                <a:gd name="connsiteY52" fmla="*/ 538222 h 625209"/>
                <a:gd name="connsiteX53" fmla="*/ 95417 w 578830"/>
                <a:gd name="connsiteY53" fmla="*/ 539436 h 625209"/>
                <a:gd name="connsiteX54" fmla="*/ 136128 w 578830"/>
                <a:gd name="connsiteY54" fmla="*/ 562254 h 625209"/>
                <a:gd name="connsiteX55" fmla="*/ 145331 w 578830"/>
                <a:gd name="connsiteY55" fmla="*/ 563212 h 6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830" h="625209">
                  <a:moveTo>
                    <a:pt x="145331" y="563212"/>
                  </a:moveTo>
                  <a:lnTo>
                    <a:pt x="144244" y="500704"/>
                  </a:lnTo>
                  <a:lnTo>
                    <a:pt x="176582" y="472390"/>
                  </a:lnTo>
                  <a:lnTo>
                    <a:pt x="201188" y="471304"/>
                  </a:lnTo>
                  <a:lnTo>
                    <a:pt x="200101" y="415762"/>
                  </a:lnTo>
                  <a:lnTo>
                    <a:pt x="226049" y="390452"/>
                  </a:lnTo>
                  <a:lnTo>
                    <a:pt x="256342" y="388599"/>
                  </a:lnTo>
                  <a:lnTo>
                    <a:pt x="299545" y="414356"/>
                  </a:lnTo>
                  <a:lnTo>
                    <a:pt x="304082" y="387704"/>
                  </a:lnTo>
                  <a:lnTo>
                    <a:pt x="288488" y="370255"/>
                  </a:lnTo>
                  <a:lnTo>
                    <a:pt x="332586" y="357344"/>
                  </a:lnTo>
                  <a:lnTo>
                    <a:pt x="312391" y="313244"/>
                  </a:lnTo>
                  <a:lnTo>
                    <a:pt x="331691" y="301356"/>
                  </a:lnTo>
                  <a:lnTo>
                    <a:pt x="363838" y="348205"/>
                  </a:lnTo>
                  <a:lnTo>
                    <a:pt x="388635" y="348205"/>
                  </a:lnTo>
                  <a:lnTo>
                    <a:pt x="389530" y="317846"/>
                  </a:lnTo>
                  <a:lnTo>
                    <a:pt x="429985" y="335294"/>
                  </a:lnTo>
                  <a:lnTo>
                    <a:pt x="461236" y="316951"/>
                  </a:lnTo>
                  <a:lnTo>
                    <a:pt x="515432" y="235204"/>
                  </a:lnTo>
                  <a:lnTo>
                    <a:pt x="539270" y="256296"/>
                  </a:lnTo>
                  <a:lnTo>
                    <a:pt x="578830" y="242555"/>
                  </a:lnTo>
                  <a:lnTo>
                    <a:pt x="578830" y="213154"/>
                  </a:lnTo>
                  <a:lnTo>
                    <a:pt x="541124" y="212195"/>
                  </a:lnTo>
                  <a:lnTo>
                    <a:pt x="461236" y="143296"/>
                  </a:lnTo>
                  <a:lnTo>
                    <a:pt x="473507" y="90886"/>
                  </a:lnTo>
                  <a:lnTo>
                    <a:pt x="446537" y="78039"/>
                  </a:lnTo>
                  <a:lnTo>
                    <a:pt x="444684" y="55989"/>
                  </a:lnTo>
                  <a:lnTo>
                    <a:pt x="421676" y="41288"/>
                  </a:lnTo>
                  <a:lnTo>
                    <a:pt x="404229" y="0"/>
                  </a:lnTo>
                  <a:lnTo>
                    <a:pt x="322808" y="24032"/>
                  </a:lnTo>
                  <a:lnTo>
                    <a:pt x="330733" y="55094"/>
                  </a:lnTo>
                  <a:lnTo>
                    <a:pt x="282992" y="60591"/>
                  </a:lnTo>
                  <a:lnTo>
                    <a:pt x="269188" y="44101"/>
                  </a:lnTo>
                  <a:lnTo>
                    <a:pt x="178244" y="53240"/>
                  </a:lnTo>
                  <a:lnTo>
                    <a:pt x="237936" y="132303"/>
                  </a:lnTo>
                  <a:lnTo>
                    <a:pt x="276537" y="166241"/>
                  </a:lnTo>
                  <a:lnTo>
                    <a:pt x="235188" y="180046"/>
                  </a:lnTo>
                  <a:lnTo>
                    <a:pt x="214098" y="209447"/>
                  </a:lnTo>
                  <a:lnTo>
                    <a:pt x="198440" y="264605"/>
                  </a:lnTo>
                  <a:lnTo>
                    <a:pt x="110244" y="249905"/>
                  </a:lnTo>
                  <a:lnTo>
                    <a:pt x="89857" y="283460"/>
                  </a:lnTo>
                  <a:lnTo>
                    <a:pt x="64101" y="292280"/>
                  </a:lnTo>
                  <a:lnTo>
                    <a:pt x="6071" y="384891"/>
                  </a:lnTo>
                  <a:lnTo>
                    <a:pt x="34895" y="417999"/>
                  </a:lnTo>
                  <a:lnTo>
                    <a:pt x="34895" y="445546"/>
                  </a:lnTo>
                  <a:lnTo>
                    <a:pt x="53301" y="447400"/>
                  </a:lnTo>
                  <a:lnTo>
                    <a:pt x="59755" y="482297"/>
                  </a:lnTo>
                  <a:lnTo>
                    <a:pt x="42308" y="520901"/>
                  </a:lnTo>
                  <a:lnTo>
                    <a:pt x="0" y="518153"/>
                  </a:lnTo>
                  <a:lnTo>
                    <a:pt x="2173" y="612363"/>
                  </a:lnTo>
                  <a:lnTo>
                    <a:pt x="16233" y="612490"/>
                  </a:lnTo>
                  <a:lnTo>
                    <a:pt x="75030" y="625209"/>
                  </a:lnTo>
                  <a:lnTo>
                    <a:pt x="70940" y="538222"/>
                  </a:lnTo>
                  <a:lnTo>
                    <a:pt x="95417" y="539436"/>
                  </a:lnTo>
                  <a:lnTo>
                    <a:pt x="136128" y="562254"/>
                  </a:lnTo>
                  <a:lnTo>
                    <a:pt x="145331" y="5632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187C5556-F46E-4341-BE51-DC318A7C4AD1}"/>
                </a:ext>
              </a:extLst>
            </p:cNvPr>
            <p:cNvSpPr/>
            <p:nvPr/>
          </p:nvSpPr>
          <p:spPr>
            <a:xfrm>
              <a:off x="3248601" y="4458449"/>
              <a:ext cx="570458" cy="507926"/>
            </a:xfrm>
            <a:custGeom>
              <a:avLst/>
              <a:gdLst>
                <a:gd name="connsiteX0" fmla="*/ 362176 w 570458"/>
                <a:gd name="connsiteY0" fmla="*/ 506521 h 507926"/>
                <a:gd name="connsiteX1" fmla="*/ 378473 w 570458"/>
                <a:gd name="connsiteY1" fmla="*/ 465807 h 507926"/>
                <a:gd name="connsiteX2" fmla="*/ 424744 w 570458"/>
                <a:gd name="connsiteY2" fmla="*/ 441008 h 507926"/>
                <a:gd name="connsiteX3" fmla="*/ 431774 w 570458"/>
                <a:gd name="connsiteY3" fmla="*/ 379459 h 507926"/>
                <a:gd name="connsiteX4" fmla="*/ 491466 w 570458"/>
                <a:gd name="connsiteY4" fmla="*/ 378500 h 507926"/>
                <a:gd name="connsiteX5" fmla="*/ 502522 w 570458"/>
                <a:gd name="connsiteY5" fmla="*/ 287870 h 507926"/>
                <a:gd name="connsiteX6" fmla="*/ 554673 w 570458"/>
                <a:gd name="connsiteY6" fmla="*/ 257958 h 507926"/>
                <a:gd name="connsiteX7" fmla="*/ 570458 w 570458"/>
                <a:gd name="connsiteY7" fmla="*/ 218651 h 507926"/>
                <a:gd name="connsiteX8" fmla="*/ 523612 w 570458"/>
                <a:gd name="connsiteY8" fmla="*/ 178193 h 507926"/>
                <a:gd name="connsiteX9" fmla="*/ 484116 w 570458"/>
                <a:gd name="connsiteY9" fmla="*/ 81747 h 507926"/>
                <a:gd name="connsiteX10" fmla="*/ 437270 w 570458"/>
                <a:gd name="connsiteY10" fmla="*/ 49598 h 507926"/>
                <a:gd name="connsiteX11" fmla="*/ 408319 w 570458"/>
                <a:gd name="connsiteY11" fmla="*/ 77145 h 507926"/>
                <a:gd name="connsiteX12" fmla="*/ 379879 w 570458"/>
                <a:gd name="connsiteY12" fmla="*/ 49598 h 507926"/>
                <a:gd name="connsiteX13" fmla="*/ 355977 w 570458"/>
                <a:gd name="connsiteY13" fmla="*/ 90950 h 507926"/>
                <a:gd name="connsiteX14" fmla="*/ 278327 w 570458"/>
                <a:gd name="connsiteY14" fmla="*/ 58801 h 507926"/>
                <a:gd name="connsiteX15" fmla="*/ 279285 w 570458"/>
                <a:gd name="connsiteY15" fmla="*/ 14701 h 507926"/>
                <a:gd name="connsiteX16" fmla="*/ 252124 w 570458"/>
                <a:gd name="connsiteY16" fmla="*/ 0 h 507926"/>
                <a:gd name="connsiteX17" fmla="*/ 237872 w 570458"/>
                <a:gd name="connsiteY17" fmla="*/ 30807 h 507926"/>
                <a:gd name="connsiteX18" fmla="*/ 216782 w 570458"/>
                <a:gd name="connsiteY18" fmla="*/ 33044 h 507926"/>
                <a:gd name="connsiteX19" fmla="*/ 240684 w 570458"/>
                <a:gd name="connsiteY19" fmla="*/ 91845 h 507926"/>
                <a:gd name="connsiteX20" fmla="*/ 224131 w 570458"/>
                <a:gd name="connsiteY20" fmla="*/ 163493 h 507926"/>
                <a:gd name="connsiteX21" fmla="*/ 173579 w 570458"/>
                <a:gd name="connsiteY21" fmla="*/ 166305 h 507926"/>
                <a:gd name="connsiteX22" fmla="*/ 148974 w 570458"/>
                <a:gd name="connsiteY22" fmla="*/ 138886 h 507926"/>
                <a:gd name="connsiteX23" fmla="*/ 129481 w 570458"/>
                <a:gd name="connsiteY23" fmla="*/ 138694 h 507926"/>
                <a:gd name="connsiteX24" fmla="*/ 113887 w 570458"/>
                <a:gd name="connsiteY24" fmla="*/ 175445 h 507926"/>
                <a:gd name="connsiteX25" fmla="*/ 72538 w 570458"/>
                <a:gd name="connsiteY25" fmla="*/ 176404 h 507926"/>
                <a:gd name="connsiteX26" fmla="*/ 30293 w 570458"/>
                <a:gd name="connsiteY26" fmla="*/ 143296 h 507926"/>
                <a:gd name="connsiteX27" fmla="*/ 0 w 570458"/>
                <a:gd name="connsiteY27" fmla="*/ 183754 h 507926"/>
                <a:gd name="connsiteX28" fmla="*/ 10992 w 570458"/>
                <a:gd name="connsiteY28" fmla="*/ 205804 h 507926"/>
                <a:gd name="connsiteX29" fmla="*/ 52342 w 570458"/>
                <a:gd name="connsiteY29" fmla="*/ 208552 h 507926"/>
                <a:gd name="connsiteX30" fmla="*/ 58797 w 570458"/>
                <a:gd name="connsiteY30" fmla="*/ 245303 h 507926"/>
                <a:gd name="connsiteX31" fmla="*/ 28440 w 570458"/>
                <a:gd name="connsiteY31" fmla="*/ 253548 h 507926"/>
                <a:gd name="connsiteX32" fmla="*/ 28440 w 570458"/>
                <a:gd name="connsiteY32" fmla="*/ 275599 h 507926"/>
                <a:gd name="connsiteX33" fmla="*/ 55090 w 570458"/>
                <a:gd name="connsiteY33" fmla="*/ 282054 h 507926"/>
                <a:gd name="connsiteX34" fmla="*/ 59692 w 570458"/>
                <a:gd name="connsiteY34" fmla="*/ 301356 h 507926"/>
                <a:gd name="connsiteX35" fmla="*/ 80782 w 570458"/>
                <a:gd name="connsiteY35" fmla="*/ 292152 h 507926"/>
                <a:gd name="connsiteX36" fmla="*/ 106537 w 570458"/>
                <a:gd name="connsiteY36" fmla="*/ 305958 h 507926"/>
                <a:gd name="connsiteX37" fmla="*/ 121237 w 570458"/>
                <a:gd name="connsiteY37" fmla="*/ 276557 h 507926"/>
                <a:gd name="connsiteX38" fmla="*/ 159838 w 570458"/>
                <a:gd name="connsiteY38" fmla="*/ 246198 h 507926"/>
                <a:gd name="connsiteX39" fmla="*/ 184635 w 570458"/>
                <a:gd name="connsiteY39" fmla="*/ 245303 h 507926"/>
                <a:gd name="connsiteX40" fmla="*/ 189237 w 570458"/>
                <a:gd name="connsiteY40" fmla="*/ 287551 h 507926"/>
                <a:gd name="connsiteX41" fmla="*/ 204831 w 570458"/>
                <a:gd name="connsiteY41" fmla="*/ 302251 h 507926"/>
                <a:gd name="connsiteX42" fmla="*/ 220488 w 570458"/>
                <a:gd name="connsiteY42" fmla="*/ 291257 h 507926"/>
                <a:gd name="connsiteX43" fmla="*/ 315075 w 570458"/>
                <a:gd name="connsiteY43" fmla="*/ 358303 h 507926"/>
                <a:gd name="connsiteX44" fmla="*/ 330733 w 570458"/>
                <a:gd name="connsiteY44" fmla="*/ 391347 h 507926"/>
                <a:gd name="connsiteX45" fmla="*/ 326131 w 570458"/>
                <a:gd name="connsiteY45" fmla="*/ 430910 h 507926"/>
                <a:gd name="connsiteX46" fmla="*/ 275578 w 570458"/>
                <a:gd name="connsiteY46" fmla="*/ 469642 h 507926"/>
                <a:gd name="connsiteX47" fmla="*/ 297500 w 570458"/>
                <a:gd name="connsiteY47" fmla="*/ 468555 h 507926"/>
                <a:gd name="connsiteX48" fmla="*/ 306064 w 570458"/>
                <a:gd name="connsiteY48" fmla="*/ 507927 h 507926"/>
                <a:gd name="connsiteX49" fmla="*/ 362176 w 570458"/>
                <a:gd name="connsiteY49" fmla="*/ 506521 h 5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0458" h="507926">
                  <a:moveTo>
                    <a:pt x="362176" y="506521"/>
                  </a:moveTo>
                  <a:lnTo>
                    <a:pt x="378473" y="465807"/>
                  </a:lnTo>
                  <a:lnTo>
                    <a:pt x="424744" y="441008"/>
                  </a:lnTo>
                  <a:lnTo>
                    <a:pt x="431774" y="379459"/>
                  </a:lnTo>
                  <a:lnTo>
                    <a:pt x="491466" y="378500"/>
                  </a:lnTo>
                  <a:lnTo>
                    <a:pt x="502522" y="287870"/>
                  </a:lnTo>
                  <a:lnTo>
                    <a:pt x="554673" y="257958"/>
                  </a:lnTo>
                  <a:lnTo>
                    <a:pt x="570458" y="218651"/>
                  </a:lnTo>
                  <a:lnTo>
                    <a:pt x="523612" y="178193"/>
                  </a:lnTo>
                  <a:lnTo>
                    <a:pt x="484116" y="81747"/>
                  </a:lnTo>
                  <a:lnTo>
                    <a:pt x="437270" y="49598"/>
                  </a:lnTo>
                  <a:lnTo>
                    <a:pt x="408319" y="77145"/>
                  </a:lnTo>
                  <a:lnTo>
                    <a:pt x="379879" y="49598"/>
                  </a:lnTo>
                  <a:lnTo>
                    <a:pt x="355977" y="90950"/>
                  </a:lnTo>
                  <a:lnTo>
                    <a:pt x="278327" y="58801"/>
                  </a:lnTo>
                  <a:lnTo>
                    <a:pt x="279285" y="14701"/>
                  </a:lnTo>
                  <a:lnTo>
                    <a:pt x="252124" y="0"/>
                  </a:lnTo>
                  <a:lnTo>
                    <a:pt x="237872" y="30807"/>
                  </a:lnTo>
                  <a:lnTo>
                    <a:pt x="216782" y="33044"/>
                  </a:lnTo>
                  <a:lnTo>
                    <a:pt x="240684" y="91845"/>
                  </a:lnTo>
                  <a:lnTo>
                    <a:pt x="224131" y="163493"/>
                  </a:lnTo>
                  <a:lnTo>
                    <a:pt x="173579" y="166305"/>
                  </a:lnTo>
                  <a:lnTo>
                    <a:pt x="148974" y="138886"/>
                  </a:lnTo>
                  <a:lnTo>
                    <a:pt x="129481" y="138694"/>
                  </a:lnTo>
                  <a:lnTo>
                    <a:pt x="113887" y="175445"/>
                  </a:lnTo>
                  <a:lnTo>
                    <a:pt x="72538" y="176404"/>
                  </a:lnTo>
                  <a:lnTo>
                    <a:pt x="30293" y="143296"/>
                  </a:lnTo>
                  <a:lnTo>
                    <a:pt x="0" y="183754"/>
                  </a:lnTo>
                  <a:lnTo>
                    <a:pt x="10992" y="205804"/>
                  </a:lnTo>
                  <a:lnTo>
                    <a:pt x="52342" y="208552"/>
                  </a:lnTo>
                  <a:lnTo>
                    <a:pt x="58797" y="245303"/>
                  </a:lnTo>
                  <a:lnTo>
                    <a:pt x="28440" y="253548"/>
                  </a:lnTo>
                  <a:lnTo>
                    <a:pt x="28440" y="275599"/>
                  </a:lnTo>
                  <a:lnTo>
                    <a:pt x="55090" y="282054"/>
                  </a:lnTo>
                  <a:lnTo>
                    <a:pt x="59692" y="301356"/>
                  </a:lnTo>
                  <a:lnTo>
                    <a:pt x="80782" y="292152"/>
                  </a:lnTo>
                  <a:lnTo>
                    <a:pt x="106537" y="305958"/>
                  </a:lnTo>
                  <a:lnTo>
                    <a:pt x="121237" y="276557"/>
                  </a:lnTo>
                  <a:lnTo>
                    <a:pt x="159838" y="246198"/>
                  </a:lnTo>
                  <a:lnTo>
                    <a:pt x="184635" y="245303"/>
                  </a:lnTo>
                  <a:lnTo>
                    <a:pt x="189237" y="287551"/>
                  </a:lnTo>
                  <a:lnTo>
                    <a:pt x="204831" y="302251"/>
                  </a:lnTo>
                  <a:lnTo>
                    <a:pt x="220488" y="291257"/>
                  </a:lnTo>
                  <a:lnTo>
                    <a:pt x="315075" y="358303"/>
                  </a:lnTo>
                  <a:lnTo>
                    <a:pt x="330733" y="391347"/>
                  </a:lnTo>
                  <a:lnTo>
                    <a:pt x="326131" y="430910"/>
                  </a:lnTo>
                  <a:lnTo>
                    <a:pt x="275578" y="469642"/>
                  </a:lnTo>
                  <a:lnTo>
                    <a:pt x="297500" y="468555"/>
                  </a:lnTo>
                  <a:lnTo>
                    <a:pt x="306064" y="507927"/>
                  </a:lnTo>
                  <a:lnTo>
                    <a:pt x="362176" y="50652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5E172444-33D0-B542-B972-12F3BCBD1FFA}"/>
                </a:ext>
              </a:extLst>
            </p:cNvPr>
            <p:cNvSpPr/>
            <p:nvPr/>
          </p:nvSpPr>
          <p:spPr>
            <a:xfrm>
              <a:off x="2732274" y="4209439"/>
              <a:ext cx="575123" cy="636713"/>
            </a:xfrm>
            <a:custGeom>
              <a:avLst/>
              <a:gdLst>
                <a:gd name="connsiteX0" fmla="*/ 56944 w 575123"/>
                <a:gd name="connsiteY0" fmla="*/ 405153 h 636713"/>
                <a:gd name="connsiteX1" fmla="*/ 87237 w 575123"/>
                <a:gd name="connsiteY1" fmla="*/ 389558 h 636713"/>
                <a:gd name="connsiteX2" fmla="*/ 184635 w 575123"/>
                <a:gd name="connsiteY2" fmla="*/ 423560 h 636713"/>
                <a:gd name="connsiteX3" fmla="*/ 231481 w 575123"/>
                <a:gd name="connsiteY3" fmla="*/ 468555 h 636713"/>
                <a:gd name="connsiteX4" fmla="*/ 259090 w 575123"/>
                <a:gd name="connsiteY4" fmla="*/ 566856 h 636713"/>
                <a:gd name="connsiteX5" fmla="*/ 312327 w 575123"/>
                <a:gd name="connsiteY5" fmla="*/ 623867 h 636713"/>
                <a:gd name="connsiteX6" fmla="*/ 357383 w 575123"/>
                <a:gd name="connsiteY6" fmla="*/ 606419 h 636713"/>
                <a:gd name="connsiteX7" fmla="*/ 395026 w 575123"/>
                <a:gd name="connsiteY7" fmla="*/ 636714 h 636713"/>
                <a:gd name="connsiteX8" fmla="*/ 441872 w 575123"/>
                <a:gd name="connsiteY8" fmla="*/ 633966 h 636713"/>
                <a:gd name="connsiteX9" fmla="*/ 436376 w 575123"/>
                <a:gd name="connsiteY9" fmla="*/ 561359 h 636713"/>
                <a:gd name="connsiteX10" fmla="*/ 491466 w 575123"/>
                <a:gd name="connsiteY10" fmla="*/ 582515 h 636713"/>
                <a:gd name="connsiteX11" fmla="*/ 510767 w 575123"/>
                <a:gd name="connsiteY11" fmla="*/ 535665 h 636713"/>
                <a:gd name="connsiteX12" fmla="*/ 544766 w 575123"/>
                <a:gd name="connsiteY12" fmla="*/ 524608 h 636713"/>
                <a:gd name="connsiteX13" fmla="*/ 544766 w 575123"/>
                <a:gd name="connsiteY13" fmla="*/ 502558 h 636713"/>
                <a:gd name="connsiteX14" fmla="*/ 575124 w 575123"/>
                <a:gd name="connsiteY14" fmla="*/ 494313 h 636713"/>
                <a:gd name="connsiteX15" fmla="*/ 568669 w 575123"/>
                <a:gd name="connsiteY15" fmla="*/ 457562 h 636713"/>
                <a:gd name="connsiteX16" fmla="*/ 527319 w 575123"/>
                <a:gd name="connsiteY16" fmla="*/ 454814 h 636713"/>
                <a:gd name="connsiteX17" fmla="*/ 516327 w 575123"/>
                <a:gd name="connsiteY17" fmla="*/ 432763 h 636713"/>
                <a:gd name="connsiteX18" fmla="*/ 546620 w 575123"/>
                <a:gd name="connsiteY18" fmla="*/ 392306 h 636713"/>
                <a:gd name="connsiteX19" fmla="*/ 497921 w 575123"/>
                <a:gd name="connsiteY19" fmla="*/ 384061 h 636713"/>
                <a:gd name="connsiteX20" fmla="*/ 461173 w 575123"/>
                <a:gd name="connsiteY20" fmla="*/ 342708 h 636713"/>
                <a:gd name="connsiteX21" fmla="*/ 458425 w 575123"/>
                <a:gd name="connsiteY21" fmla="*/ 248051 h 636713"/>
                <a:gd name="connsiteX22" fmla="*/ 439124 w 575123"/>
                <a:gd name="connsiteY22" fmla="*/ 234310 h 636713"/>
                <a:gd name="connsiteX23" fmla="*/ 437270 w 575123"/>
                <a:gd name="connsiteY23" fmla="*/ 192957 h 636713"/>
                <a:gd name="connsiteX24" fmla="*/ 398221 w 575123"/>
                <a:gd name="connsiteY24" fmla="*/ 149304 h 636713"/>
                <a:gd name="connsiteX25" fmla="*/ 389977 w 575123"/>
                <a:gd name="connsiteY25" fmla="*/ 93251 h 636713"/>
                <a:gd name="connsiteX26" fmla="*/ 367481 w 575123"/>
                <a:gd name="connsiteY26" fmla="*/ 84558 h 636713"/>
                <a:gd name="connsiteX27" fmla="*/ 358725 w 575123"/>
                <a:gd name="connsiteY27" fmla="*/ 36751 h 636713"/>
                <a:gd name="connsiteX28" fmla="*/ 324278 w 575123"/>
                <a:gd name="connsiteY28" fmla="*/ 36751 h 636713"/>
                <a:gd name="connsiteX29" fmla="*/ 311879 w 575123"/>
                <a:gd name="connsiteY29" fmla="*/ 0 h 636713"/>
                <a:gd name="connsiteX30" fmla="*/ 271936 w 575123"/>
                <a:gd name="connsiteY30" fmla="*/ 37646 h 636713"/>
                <a:gd name="connsiteX31" fmla="*/ 267334 w 575123"/>
                <a:gd name="connsiteY31" fmla="*/ 83600 h 636713"/>
                <a:gd name="connsiteX32" fmla="*/ 232440 w 575123"/>
                <a:gd name="connsiteY32" fmla="*/ 152947 h 636713"/>
                <a:gd name="connsiteX33" fmla="*/ 185594 w 575123"/>
                <a:gd name="connsiteY33" fmla="*/ 155248 h 636713"/>
                <a:gd name="connsiteX34" fmla="*/ 171789 w 575123"/>
                <a:gd name="connsiteY34" fmla="*/ 143360 h 636713"/>
                <a:gd name="connsiteX35" fmla="*/ 146034 w 575123"/>
                <a:gd name="connsiteY35" fmla="*/ 142401 h 636713"/>
                <a:gd name="connsiteX36" fmla="*/ 123793 w 575123"/>
                <a:gd name="connsiteY36" fmla="*/ 171802 h 636713"/>
                <a:gd name="connsiteX37" fmla="*/ 108391 w 575123"/>
                <a:gd name="connsiteY37" fmla="*/ 194811 h 636713"/>
                <a:gd name="connsiteX38" fmla="*/ 64293 w 575123"/>
                <a:gd name="connsiteY38" fmla="*/ 196600 h 636713"/>
                <a:gd name="connsiteX39" fmla="*/ 0 w 575123"/>
                <a:gd name="connsiteY39" fmla="*/ 240701 h 636713"/>
                <a:gd name="connsiteX40" fmla="*/ 23902 w 575123"/>
                <a:gd name="connsiteY40" fmla="*/ 300461 h 636713"/>
                <a:gd name="connsiteX41" fmla="*/ 10098 w 575123"/>
                <a:gd name="connsiteY41" fmla="*/ 310559 h 636713"/>
                <a:gd name="connsiteX42" fmla="*/ 10098 w 575123"/>
                <a:gd name="connsiteY42" fmla="*/ 344562 h 636713"/>
                <a:gd name="connsiteX43" fmla="*/ 34895 w 575123"/>
                <a:gd name="connsiteY43" fmla="*/ 353701 h 636713"/>
                <a:gd name="connsiteX44" fmla="*/ 25116 w 575123"/>
                <a:gd name="connsiteY44" fmla="*/ 375368 h 636713"/>
                <a:gd name="connsiteX45" fmla="*/ 56944 w 575123"/>
                <a:gd name="connsiteY45" fmla="*/ 405153 h 6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5123" h="636713">
                  <a:moveTo>
                    <a:pt x="56944" y="405153"/>
                  </a:moveTo>
                  <a:lnTo>
                    <a:pt x="87237" y="389558"/>
                  </a:lnTo>
                  <a:lnTo>
                    <a:pt x="184635" y="423560"/>
                  </a:lnTo>
                  <a:lnTo>
                    <a:pt x="231481" y="468555"/>
                  </a:lnTo>
                  <a:lnTo>
                    <a:pt x="259090" y="566856"/>
                  </a:lnTo>
                  <a:lnTo>
                    <a:pt x="312327" y="623867"/>
                  </a:lnTo>
                  <a:lnTo>
                    <a:pt x="357383" y="606419"/>
                  </a:lnTo>
                  <a:lnTo>
                    <a:pt x="395026" y="636714"/>
                  </a:lnTo>
                  <a:lnTo>
                    <a:pt x="441872" y="633966"/>
                  </a:lnTo>
                  <a:lnTo>
                    <a:pt x="436376" y="561359"/>
                  </a:lnTo>
                  <a:lnTo>
                    <a:pt x="491466" y="582515"/>
                  </a:lnTo>
                  <a:lnTo>
                    <a:pt x="510767" y="535665"/>
                  </a:lnTo>
                  <a:lnTo>
                    <a:pt x="544766" y="524608"/>
                  </a:lnTo>
                  <a:lnTo>
                    <a:pt x="544766" y="502558"/>
                  </a:lnTo>
                  <a:lnTo>
                    <a:pt x="575124" y="494313"/>
                  </a:lnTo>
                  <a:lnTo>
                    <a:pt x="568669" y="457562"/>
                  </a:lnTo>
                  <a:lnTo>
                    <a:pt x="527319" y="454814"/>
                  </a:lnTo>
                  <a:lnTo>
                    <a:pt x="516327" y="432763"/>
                  </a:lnTo>
                  <a:lnTo>
                    <a:pt x="546620" y="392306"/>
                  </a:lnTo>
                  <a:lnTo>
                    <a:pt x="497921" y="384061"/>
                  </a:lnTo>
                  <a:lnTo>
                    <a:pt x="461173" y="342708"/>
                  </a:lnTo>
                  <a:lnTo>
                    <a:pt x="458425" y="248051"/>
                  </a:lnTo>
                  <a:lnTo>
                    <a:pt x="439124" y="234310"/>
                  </a:lnTo>
                  <a:lnTo>
                    <a:pt x="437270" y="192957"/>
                  </a:lnTo>
                  <a:lnTo>
                    <a:pt x="398221" y="149304"/>
                  </a:lnTo>
                  <a:lnTo>
                    <a:pt x="389977" y="93251"/>
                  </a:lnTo>
                  <a:lnTo>
                    <a:pt x="367481" y="84558"/>
                  </a:lnTo>
                  <a:lnTo>
                    <a:pt x="358725" y="36751"/>
                  </a:lnTo>
                  <a:lnTo>
                    <a:pt x="324278" y="36751"/>
                  </a:lnTo>
                  <a:lnTo>
                    <a:pt x="311879" y="0"/>
                  </a:lnTo>
                  <a:lnTo>
                    <a:pt x="271936" y="37646"/>
                  </a:lnTo>
                  <a:lnTo>
                    <a:pt x="267334" y="83600"/>
                  </a:lnTo>
                  <a:lnTo>
                    <a:pt x="232440" y="152947"/>
                  </a:lnTo>
                  <a:lnTo>
                    <a:pt x="185594" y="155248"/>
                  </a:lnTo>
                  <a:lnTo>
                    <a:pt x="171789" y="143360"/>
                  </a:lnTo>
                  <a:lnTo>
                    <a:pt x="146034" y="142401"/>
                  </a:lnTo>
                  <a:lnTo>
                    <a:pt x="123793" y="171802"/>
                  </a:lnTo>
                  <a:lnTo>
                    <a:pt x="108391" y="194811"/>
                  </a:lnTo>
                  <a:lnTo>
                    <a:pt x="64293" y="196600"/>
                  </a:lnTo>
                  <a:lnTo>
                    <a:pt x="0" y="240701"/>
                  </a:lnTo>
                  <a:lnTo>
                    <a:pt x="23902" y="300461"/>
                  </a:lnTo>
                  <a:lnTo>
                    <a:pt x="10098" y="310559"/>
                  </a:lnTo>
                  <a:lnTo>
                    <a:pt x="10098" y="344562"/>
                  </a:lnTo>
                  <a:lnTo>
                    <a:pt x="34895" y="353701"/>
                  </a:lnTo>
                  <a:lnTo>
                    <a:pt x="25116" y="375368"/>
                  </a:lnTo>
                  <a:lnTo>
                    <a:pt x="56944" y="405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048DD761-14EF-A246-8462-01E5DF495BDB}"/>
                </a:ext>
              </a:extLst>
            </p:cNvPr>
            <p:cNvSpPr/>
            <p:nvPr/>
          </p:nvSpPr>
          <p:spPr>
            <a:xfrm>
              <a:off x="2675330" y="4972959"/>
              <a:ext cx="542913" cy="398697"/>
            </a:xfrm>
            <a:custGeom>
              <a:avLst/>
              <a:gdLst>
                <a:gd name="connsiteX0" fmla="*/ 492169 w 542913"/>
                <a:gd name="connsiteY0" fmla="*/ 311902 h 398697"/>
                <a:gd name="connsiteX1" fmla="*/ 426278 w 542913"/>
                <a:gd name="connsiteY1" fmla="*/ 267353 h 398697"/>
                <a:gd name="connsiteX2" fmla="*/ 388571 w 542913"/>
                <a:gd name="connsiteY2" fmla="*/ 288445 h 398697"/>
                <a:gd name="connsiteX3" fmla="*/ 386718 w 542913"/>
                <a:gd name="connsiteY3" fmla="*/ 312349 h 398697"/>
                <a:gd name="connsiteX4" fmla="*/ 221383 w 542913"/>
                <a:gd name="connsiteY4" fmla="*/ 313308 h 398697"/>
                <a:gd name="connsiteX5" fmla="*/ 231481 w 542913"/>
                <a:gd name="connsiteY5" fmla="*/ 369297 h 398697"/>
                <a:gd name="connsiteX6" fmla="*/ 176327 w 542913"/>
                <a:gd name="connsiteY6" fmla="*/ 398697 h 398697"/>
                <a:gd name="connsiteX7" fmla="*/ 140857 w 542913"/>
                <a:gd name="connsiteY7" fmla="*/ 351273 h 398697"/>
                <a:gd name="connsiteX8" fmla="*/ 112992 w 542913"/>
                <a:gd name="connsiteY8" fmla="*/ 366549 h 398697"/>
                <a:gd name="connsiteX9" fmla="*/ 83594 w 542913"/>
                <a:gd name="connsiteY9" fmla="*/ 354597 h 398697"/>
                <a:gd name="connsiteX10" fmla="*/ 50489 w 542913"/>
                <a:gd name="connsiteY10" fmla="*/ 302251 h 398697"/>
                <a:gd name="connsiteX11" fmla="*/ 99188 w 542913"/>
                <a:gd name="connsiteY11" fmla="*/ 303146 h 398697"/>
                <a:gd name="connsiteX12" fmla="*/ 89985 w 542913"/>
                <a:gd name="connsiteY12" fmla="*/ 166305 h 398697"/>
                <a:gd name="connsiteX13" fmla="*/ 14635 w 542913"/>
                <a:gd name="connsiteY13" fmla="*/ 134092 h 398697"/>
                <a:gd name="connsiteX14" fmla="*/ 0 w 542913"/>
                <a:gd name="connsiteY14" fmla="*/ 86348 h 398697"/>
                <a:gd name="connsiteX15" fmla="*/ 54196 w 542913"/>
                <a:gd name="connsiteY15" fmla="*/ 4602 h 398697"/>
                <a:gd name="connsiteX16" fmla="*/ 78034 w 542913"/>
                <a:gd name="connsiteY16" fmla="*/ 25694 h 398697"/>
                <a:gd name="connsiteX17" fmla="*/ 117594 w 542913"/>
                <a:gd name="connsiteY17" fmla="*/ 11952 h 398697"/>
                <a:gd name="connsiteX18" fmla="*/ 135936 w 542913"/>
                <a:gd name="connsiteY18" fmla="*/ 28442 h 398697"/>
                <a:gd name="connsiteX19" fmla="*/ 189237 w 542913"/>
                <a:gd name="connsiteY19" fmla="*/ 28442 h 398697"/>
                <a:gd name="connsiteX20" fmla="*/ 192879 w 542913"/>
                <a:gd name="connsiteY20" fmla="*/ 0 h 398697"/>
                <a:gd name="connsiteX21" fmla="*/ 321530 w 542913"/>
                <a:gd name="connsiteY21" fmla="*/ 10099 h 398697"/>
                <a:gd name="connsiteX22" fmla="*/ 322425 w 542913"/>
                <a:gd name="connsiteY22" fmla="*/ 33044 h 398697"/>
                <a:gd name="connsiteX23" fmla="*/ 310474 w 542913"/>
                <a:gd name="connsiteY23" fmla="*/ 68900 h 398697"/>
                <a:gd name="connsiteX24" fmla="*/ 372018 w 542913"/>
                <a:gd name="connsiteY24" fmla="*/ 101048 h 398697"/>
                <a:gd name="connsiteX25" fmla="*/ 398669 w 542913"/>
                <a:gd name="connsiteY25" fmla="*/ 96447 h 398697"/>
                <a:gd name="connsiteX26" fmla="*/ 416116 w 542913"/>
                <a:gd name="connsiteY26" fmla="*/ 63403 h 398697"/>
                <a:gd name="connsiteX27" fmla="*/ 429026 w 542913"/>
                <a:gd name="connsiteY27" fmla="*/ 34002 h 398697"/>
                <a:gd name="connsiteX28" fmla="*/ 445515 w 542913"/>
                <a:gd name="connsiteY28" fmla="*/ 71648 h 398697"/>
                <a:gd name="connsiteX29" fmla="*/ 473124 w 542913"/>
                <a:gd name="connsiteY29" fmla="*/ 75291 h 398697"/>
                <a:gd name="connsiteX30" fmla="*/ 478620 w 542913"/>
                <a:gd name="connsiteY30" fmla="*/ 103797 h 398697"/>
                <a:gd name="connsiteX31" fmla="*/ 507060 w 542913"/>
                <a:gd name="connsiteY31" fmla="*/ 101943 h 398697"/>
                <a:gd name="connsiteX32" fmla="*/ 518116 w 542913"/>
                <a:gd name="connsiteY32" fmla="*/ 132303 h 398697"/>
                <a:gd name="connsiteX33" fmla="*/ 542913 w 542913"/>
                <a:gd name="connsiteY33" fmla="*/ 126742 h 398697"/>
                <a:gd name="connsiteX34" fmla="*/ 513067 w 542913"/>
                <a:gd name="connsiteY34" fmla="*/ 179152 h 398697"/>
                <a:gd name="connsiteX35" fmla="*/ 475169 w 542913"/>
                <a:gd name="connsiteY35" fmla="*/ 168734 h 398697"/>
                <a:gd name="connsiteX36" fmla="*/ 462067 w 542913"/>
                <a:gd name="connsiteY36" fmla="*/ 191999 h 398697"/>
                <a:gd name="connsiteX37" fmla="*/ 491466 w 542913"/>
                <a:gd name="connsiteY37" fmla="*/ 208105 h 398697"/>
                <a:gd name="connsiteX38" fmla="*/ 492169 w 542913"/>
                <a:gd name="connsiteY38" fmla="*/ 311902 h 39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2913" h="398697">
                  <a:moveTo>
                    <a:pt x="492169" y="311902"/>
                  </a:moveTo>
                  <a:lnTo>
                    <a:pt x="426278" y="267353"/>
                  </a:lnTo>
                  <a:lnTo>
                    <a:pt x="388571" y="288445"/>
                  </a:lnTo>
                  <a:lnTo>
                    <a:pt x="386718" y="312349"/>
                  </a:lnTo>
                  <a:lnTo>
                    <a:pt x="221383" y="313308"/>
                  </a:lnTo>
                  <a:lnTo>
                    <a:pt x="231481" y="369297"/>
                  </a:lnTo>
                  <a:lnTo>
                    <a:pt x="176327" y="398697"/>
                  </a:lnTo>
                  <a:lnTo>
                    <a:pt x="140857" y="351273"/>
                  </a:lnTo>
                  <a:lnTo>
                    <a:pt x="112992" y="366549"/>
                  </a:lnTo>
                  <a:lnTo>
                    <a:pt x="83594" y="354597"/>
                  </a:lnTo>
                  <a:lnTo>
                    <a:pt x="50489" y="302251"/>
                  </a:lnTo>
                  <a:lnTo>
                    <a:pt x="99188" y="303146"/>
                  </a:lnTo>
                  <a:lnTo>
                    <a:pt x="89985" y="166305"/>
                  </a:lnTo>
                  <a:lnTo>
                    <a:pt x="14635" y="134092"/>
                  </a:lnTo>
                  <a:lnTo>
                    <a:pt x="0" y="86348"/>
                  </a:lnTo>
                  <a:lnTo>
                    <a:pt x="54196" y="4602"/>
                  </a:lnTo>
                  <a:lnTo>
                    <a:pt x="78034" y="25694"/>
                  </a:lnTo>
                  <a:lnTo>
                    <a:pt x="117594" y="11952"/>
                  </a:lnTo>
                  <a:lnTo>
                    <a:pt x="135936" y="28442"/>
                  </a:lnTo>
                  <a:lnTo>
                    <a:pt x="189237" y="28442"/>
                  </a:lnTo>
                  <a:lnTo>
                    <a:pt x="192879" y="0"/>
                  </a:lnTo>
                  <a:lnTo>
                    <a:pt x="321530" y="10099"/>
                  </a:lnTo>
                  <a:lnTo>
                    <a:pt x="322425" y="33044"/>
                  </a:lnTo>
                  <a:lnTo>
                    <a:pt x="310474" y="68900"/>
                  </a:lnTo>
                  <a:lnTo>
                    <a:pt x="372018" y="101048"/>
                  </a:lnTo>
                  <a:lnTo>
                    <a:pt x="398669" y="96447"/>
                  </a:lnTo>
                  <a:lnTo>
                    <a:pt x="416116" y="63403"/>
                  </a:lnTo>
                  <a:lnTo>
                    <a:pt x="429026" y="34002"/>
                  </a:lnTo>
                  <a:lnTo>
                    <a:pt x="445515" y="71648"/>
                  </a:lnTo>
                  <a:lnTo>
                    <a:pt x="473124" y="75291"/>
                  </a:lnTo>
                  <a:lnTo>
                    <a:pt x="478620" y="103797"/>
                  </a:lnTo>
                  <a:lnTo>
                    <a:pt x="507060" y="101943"/>
                  </a:lnTo>
                  <a:lnTo>
                    <a:pt x="518116" y="132303"/>
                  </a:lnTo>
                  <a:lnTo>
                    <a:pt x="542913" y="126742"/>
                  </a:lnTo>
                  <a:lnTo>
                    <a:pt x="513067" y="179152"/>
                  </a:lnTo>
                  <a:lnTo>
                    <a:pt x="475169" y="168734"/>
                  </a:lnTo>
                  <a:lnTo>
                    <a:pt x="462067" y="191999"/>
                  </a:lnTo>
                  <a:lnTo>
                    <a:pt x="491466" y="208105"/>
                  </a:lnTo>
                  <a:lnTo>
                    <a:pt x="492169" y="3119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17C13B2-B683-F74D-BF98-C09110EABE30}"/>
                </a:ext>
              </a:extLst>
            </p:cNvPr>
            <p:cNvSpPr/>
            <p:nvPr/>
          </p:nvSpPr>
          <p:spPr>
            <a:xfrm>
              <a:off x="2358338" y="5043712"/>
              <a:ext cx="493319" cy="383357"/>
            </a:xfrm>
            <a:custGeom>
              <a:avLst/>
              <a:gdLst>
                <a:gd name="connsiteX0" fmla="*/ 895 w 493319"/>
                <a:gd name="connsiteY0" fmla="*/ 261346 h 383357"/>
                <a:gd name="connsiteX1" fmla="*/ 0 w 493319"/>
                <a:gd name="connsiteY1" fmla="*/ 199349 h 383357"/>
                <a:gd name="connsiteX2" fmla="*/ 32338 w 493319"/>
                <a:gd name="connsiteY2" fmla="*/ 171035 h 383357"/>
                <a:gd name="connsiteX3" fmla="*/ 56944 w 493319"/>
                <a:gd name="connsiteY3" fmla="*/ 169948 h 383357"/>
                <a:gd name="connsiteX4" fmla="*/ 55857 w 493319"/>
                <a:gd name="connsiteY4" fmla="*/ 114407 h 383357"/>
                <a:gd name="connsiteX5" fmla="*/ 81805 w 493319"/>
                <a:gd name="connsiteY5" fmla="*/ 89096 h 383357"/>
                <a:gd name="connsiteX6" fmla="*/ 112098 w 493319"/>
                <a:gd name="connsiteY6" fmla="*/ 87243 h 383357"/>
                <a:gd name="connsiteX7" fmla="*/ 155301 w 493319"/>
                <a:gd name="connsiteY7" fmla="*/ 113000 h 383357"/>
                <a:gd name="connsiteX8" fmla="*/ 159838 w 493319"/>
                <a:gd name="connsiteY8" fmla="*/ 86348 h 383357"/>
                <a:gd name="connsiteX9" fmla="*/ 144244 w 493319"/>
                <a:gd name="connsiteY9" fmla="*/ 68900 h 383357"/>
                <a:gd name="connsiteX10" fmla="*/ 188342 w 493319"/>
                <a:gd name="connsiteY10" fmla="*/ 55989 h 383357"/>
                <a:gd name="connsiteX11" fmla="*/ 168146 w 493319"/>
                <a:gd name="connsiteY11" fmla="*/ 11888 h 383357"/>
                <a:gd name="connsiteX12" fmla="*/ 187447 w 493319"/>
                <a:gd name="connsiteY12" fmla="*/ 0 h 383357"/>
                <a:gd name="connsiteX13" fmla="*/ 219594 w 493319"/>
                <a:gd name="connsiteY13" fmla="*/ 46849 h 383357"/>
                <a:gd name="connsiteX14" fmla="*/ 244391 w 493319"/>
                <a:gd name="connsiteY14" fmla="*/ 46849 h 383357"/>
                <a:gd name="connsiteX15" fmla="*/ 245286 w 493319"/>
                <a:gd name="connsiteY15" fmla="*/ 16490 h 383357"/>
                <a:gd name="connsiteX16" fmla="*/ 285741 w 493319"/>
                <a:gd name="connsiteY16" fmla="*/ 33938 h 383357"/>
                <a:gd name="connsiteX17" fmla="*/ 316992 w 493319"/>
                <a:gd name="connsiteY17" fmla="*/ 15595 h 383357"/>
                <a:gd name="connsiteX18" fmla="*/ 331628 w 493319"/>
                <a:gd name="connsiteY18" fmla="*/ 63339 h 383357"/>
                <a:gd name="connsiteX19" fmla="*/ 406977 w 493319"/>
                <a:gd name="connsiteY19" fmla="*/ 95552 h 383357"/>
                <a:gd name="connsiteX20" fmla="*/ 416180 w 493319"/>
                <a:gd name="connsiteY20" fmla="*/ 232393 h 383357"/>
                <a:gd name="connsiteX21" fmla="*/ 367481 w 493319"/>
                <a:gd name="connsiteY21" fmla="*/ 231498 h 383357"/>
                <a:gd name="connsiteX22" fmla="*/ 400586 w 493319"/>
                <a:gd name="connsiteY22" fmla="*/ 283843 h 383357"/>
                <a:gd name="connsiteX23" fmla="*/ 429985 w 493319"/>
                <a:gd name="connsiteY23" fmla="*/ 295795 h 383357"/>
                <a:gd name="connsiteX24" fmla="*/ 457849 w 493319"/>
                <a:gd name="connsiteY24" fmla="*/ 280520 h 383357"/>
                <a:gd name="connsiteX25" fmla="*/ 493319 w 493319"/>
                <a:gd name="connsiteY25" fmla="*/ 327944 h 383357"/>
                <a:gd name="connsiteX26" fmla="*/ 437270 w 493319"/>
                <a:gd name="connsiteY26" fmla="*/ 328328 h 383357"/>
                <a:gd name="connsiteX27" fmla="*/ 410684 w 493319"/>
                <a:gd name="connsiteY27" fmla="*/ 354597 h 383357"/>
                <a:gd name="connsiteX28" fmla="*/ 314883 w 493319"/>
                <a:gd name="connsiteY28" fmla="*/ 383358 h 383357"/>
                <a:gd name="connsiteX29" fmla="*/ 297692 w 493319"/>
                <a:gd name="connsiteY29" fmla="*/ 347885 h 383357"/>
                <a:gd name="connsiteX30" fmla="*/ 239470 w 493319"/>
                <a:gd name="connsiteY30" fmla="*/ 341174 h 383357"/>
                <a:gd name="connsiteX31" fmla="*/ 212244 w 493319"/>
                <a:gd name="connsiteY31" fmla="*/ 354597 h 383357"/>
                <a:gd name="connsiteX32" fmla="*/ 180353 w 493319"/>
                <a:gd name="connsiteY32" fmla="*/ 312029 h 383357"/>
                <a:gd name="connsiteX33" fmla="*/ 106602 w 493319"/>
                <a:gd name="connsiteY33" fmla="*/ 310815 h 383357"/>
                <a:gd name="connsiteX34" fmla="*/ 75030 w 493319"/>
                <a:gd name="connsiteY34" fmla="*/ 267353 h 383357"/>
                <a:gd name="connsiteX35" fmla="*/ 895 w 493319"/>
                <a:gd name="connsiteY35" fmla="*/ 261346 h 3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3319" h="383357">
                  <a:moveTo>
                    <a:pt x="895" y="261346"/>
                  </a:moveTo>
                  <a:lnTo>
                    <a:pt x="0" y="199349"/>
                  </a:lnTo>
                  <a:lnTo>
                    <a:pt x="32338" y="171035"/>
                  </a:lnTo>
                  <a:lnTo>
                    <a:pt x="56944" y="169948"/>
                  </a:lnTo>
                  <a:lnTo>
                    <a:pt x="55857" y="114407"/>
                  </a:lnTo>
                  <a:lnTo>
                    <a:pt x="81805" y="89096"/>
                  </a:lnTo>
                  <a:lnTo>
                    <a:pt x="112098" y="87243"/>
                  </a:lnTo>
                  <a:lnTo>
                    <a:pt x="155301" y="113000"/>
                  </a:lnTo>
                  <a:lnTo>
                    <a:pt x="159838" y="86348"/>
                  </a:lnTo>
                  <a:lnTo>
                    <a:pt x="144244" y="68900"/>
                  </a:lnTo>
                  <a:lnTo>
                    <a:pt x="188342" y="55989"/>
                  </a:lnTo>
                  <a:lnTo>
                    <a:pt x="168146" y="11888"/>
                  </a:lnTo>
                  <a:lnTo>
                    <a:pt x="187447" y="0"/>
                  </a:lnTo>
                  <a:lnTo>
                    <a:pt x="219594" y="46849"/>
                  </a:lnTo>
                  <a:lnTo>
                    <a:pt x="244391" y="46849"/>
                  </a:lnTo>
                  <a:lnTo>
                    <a:pt x="245286" y="16490"/>
                  </a:lnTo>
                  <a:lnTo>
                    <a:pt x="285741" y="33938"/>
                  </a:lnTo>
                  <a:lnTo>
                    <a:pt x="316992" y="15595"/>
                  </a:lnTo>
                  <a:lnTo>
                    <a:pt x="331628" y="63339"/>
                  </a:lnTo>
                  <a:lnTo>
                    <a:pt x="406977" y="95552"/>
                  </a:lnTo>
                  <a:lnTo>
                    <a:pt x="416180" y="232393"/>
                  </a:lnTo>
                  <a:lnTo>
                    <a:pt x="367481" y="231498"/>
                  </a:lnTo>
                  <a:lnTo>
                    <a:pt x="400586" y="283843"/>
                  </a:lnTo>
                  <a:lnTo>
                    <a:pt x="429985" y="295795"/>
                  </a:lnTo>
                  <a:lnTo>
                    <a:pt x="457849" y="280520"/>
                  </a:lnTo>
                  <a:lnTo>
                    <a:pt x="493319" y="327944"/>
                  </a:lnTo>
                  <a:lnTo>
                    <a:pt x="437270" y="328328"/>
                  </a:lnTo>
                  <a:lnTo>
                    <a:pt x="410684" y="354597"/>
                  </a:lnTo>
                  <a:lnTo>
                    <a:pt x="314883" y="383358"/>
                  </a:lnTo>
                  <a:lnTo>
                    <a:pt x="297692" y="347885"/>
                  </a:lnTo>
                  <a:lnTo>
                    <a:pt x="239470" y="341174"/>
                  </a:lnTo>
                  <a:lnTo>
                    <a:pt x="212244" y="354597"/>
                  </a:lnTo>
                  <a:lnTo>
                    <a:pt x="180353" y="312029"/>
                  </a:lnTo>
                  <a:lnTo>
                    <a:pt x="106602" y="310815"/>
                  </a:lnTo>
                  <a:lnTo>
                    <a:pt x="75030" y="267353"/>
                  </a:lnTo>
                  <a:lnTo>
                    <a:pt x="895" y="2613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1">
            <a:extLst>
              <a:ext uri="{FF2B5EF4-FFF2-40B4-BE49-F238E27FC236}">
                <a16:creationId xmlns:a16="http://schemas.microsoft.com/office/drawing/2014/main" id="{7F12EC76-0DA6-E94B-B0F8-A8852A9B3253}"/>
              </a:ext>
            </a:extLst>
          </p:cNvPr>
          <p:cNvGrpSpPr/>
          <p:nvPr/>
        </p:nvGrpSpPr>
        <p:grpSpPr>
          <a:xfrm>
            <a:off x="2560449" y="3527175"/>
            <a:ext cx="1189878" cy="1654653"/>
            <a:chOff x="1393685" y="3062179"/>
            <a:chExt cx="1607776" cy="2235784"/>
          </a:xfrm>
          <a:solidFill>
            <a:schemeClr val="bg1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A0C418-65A3-3843-9851-9A99CC306D43}"/>
                </a:ext>
              </a:extLst>
            </p:cNvPr>
            <p:cNvSpPr/>
            <p:nvPr/>
          </p:nvSpPr>
          <p:spPr>
            <a:xfrm>
              <a:off x="2299541" y="3476279"/>
              <a:ext cx="450180" cy="474051"/>
            </a:xfrm>
            <a:custGeom>
              <a:avLst/>
              <a:gdLst>
                <a:gd name="connsiteX0" fmla="*/ 77203 w 450180"/>
                <a:gd name="connsiteY0" fmla="*/ 86348 h 474051"/>
                <a:gd name="connsiteX1" fmla="*/ 104748 w 450180"/>
                <a:gd name="connsiteY1" fmla="*/ 51451 h 474051"/>
                <a:gd name="connsiteX2" fmla="*/ 148846 w 450180"/>
                <a:gd name="connsiteY2" fmla="*/ 45954 h 474051"/>
                <a:gd name="connsiteX3" fmla="*/ 146992 w 450180"/>
                <a:gd name="connsiteY3" fmla="*/ 20197 h 474051"/>
                <a:gd name="connsiteX4" fmla="*/ 173643 w 450180"/>
                <a:gd name="connsiteY4" fmla="*/ 8245 h 474051"/>
                <a:gd name="connsiteX5" fmla="*/ 234421 w 450180"/>
                <a:gd name="connsiteY5" fmla="*/ 8948 h 474051"/>
                <a:gd name="connsiteX6" fmla="*/ 262733 w 450180"/>
                <a:gd name="connsiteY6" fmla="*/ 0 h 474051"/>
                <a:gd name="connsiteX7" fmla="*/ 293985 w 450180"/>
                <a:gd name="connsiteY7" fmla="*/ 22945 h 474051"/>
                <a:gd name="connsiteX8" fmla="*/ 292131 w 450180"/>
                <a:gd name="connsiteY8" fmla="*/ 47744 h 474051"/>
                <a:gd name="connsiteX9" fmla="*/ 269188 w 450180"/>
                <a:gd name="connsiteY9" fmla="*/ 92804 h 474051"/>
                <a:gd name="connsiteX10" fmla="*/ 304082 w 450180"/>
                <a:gd name="connsiteY10" fmla="*/ 114854 h 474051"/>
                <a:gd name="connsiteX11" fmla="*/ 326131 w 450180"/>
                <a:gd name="connsiteY11" fmla="*/ 169948 h 474051"/>
                <a:gd name="connsiteX12" fmla="*/ 323383 w 450180"/>
                <a:gd name="connsiteY12" fmla="*/ 228749 h 474051"/>
                <a:gd name="connsiteX13" fmla="*/ 365627 w 450180"/>
                <a:gd name="connsiteY13" fmla="*/ 238848 h 474051"/>
                <a:gd name="connsiteX14" fmla="*/ 353676 w 450180"/>
                <a:gd name="connsiteY14" fmla="*/ 257255 h 474051"/>
                <a:gd name="connsiteX15" fmla="*/ 352782 w 450180"/>
                <a:gd name="connsiteY15" fmla="*/ 282949 h 474051"/>
                <a:gd name="connsiteX16" fmla="*/ 408830 w 450180"/>
                <a:gd name="connsiteY16" fmla="*/ 266459 h 474051"/>
                <a:gd name="connsiteX17" fmla="*/ 408830 w 450180"/>
                <a:gd name="connsiteY17" fmla="*/ 292152 h 474051"/>
                <a:gd name="connsiteX18" fmla="*/ 448135 w 450180"/>
                <a:gd name="connsiteY18" fmla="*/ 307939 h 474051"/>
                <a:gd name="connsiteX19" fmla="*/ 450180 w 450180"/>
                <a:gd name="connsiteY19" fmla="*/ 348205 h 474051"/>
                <a:gd name="connsiteX20" fmla="*/ 440977 w 450180"/>
                <a:gd name="connsiteY20" fmla="*/ 368402 h 474051"/>
                <a:gd name="connsiteX21" fmla="*/ 418928 w 450180"/>
                <a:gd name="connsiteY21" fmla="*/ 362010 h 474051"/>
                <a:gd name="connsiteX22" fmla="*/ 403334 w 450180"/>
                <a:gd name="connsiteY22" fmla="*/ 382207 h 474051"/>
                <a:gd name="connsiteX23" fmla="*/ 301334 w 450180"/>
                <a:gd name="connsiteY23" fmla="*/ 428162 h 474051"/>
                <a:gd name="connsiteX24" fmla="*/ 254488 w 450180"/>
                <a:gd name="connsiteY24" fmla="*/ 468555 h 474051"/>
                <a:gd name="connsiteX25" fmla="*/ 222342 w 450180"/>
                <a:gd name="connsiteY25" fmla="*/ 474052 h 474051"/>
                <a:gd name="connsiteX26" fmla="*/ 180992 w 450180"/>
                <a:gd name="connsiteY26" fmla="*/ 461206 h 474051"/>
                <a:gd name="connsiteX27" fmla="*/ 194797 w 450180"/>
                <a:gd name="connsiteY27" fmla="*/ 434553 h 474051"/>
                <a:gd name="connsiteX28" fmla="*/ 153447 w 450180"/>
                <a:gd name="connsiteY28" fmla="*/ 432700 h 474051"/>
                <a:gd name="connsiteX29" fmla="*/ 140601 w 450180"/>
                <a:gd name="connsiteY29" fmla="*/ 395949 h 474051"/>
                <a:gd name="connsiteX30" fmla="*/ 86342 w 450180"/>
                <a:gd name="connsiteY30" fmla="*/ 395054 h 474051"/>
                <a:gd name="connsiteX31" fmla="*/ 61545 w 450180"/>
                <a:gd name="connsiteY31" fmla="*/ 406111 h 474051"/>
                <a:gd name="connsiteX32" fmla="*/ 60650 w 450180"/>
                <a:gd name="connsiteY32" fmla="*/ 359198 h 474051"/>
                <a:gd name="connsiteX33" fmla="*/ 0 w 450180"/>
                <a:gd name="connsiteY33" fmla="*/ 350953 h 474051"/>
                <a:gd name="connsiteX34" fmla="*/ 75349 w 450180"/>
                <a:gd name="connsiteY34" fmla="*/ 272850 h 474051"/>
                <a:gd name="connsiteX35" fmla="*/ 78098 w 450180"/>
                <a:gd name="connsiteY35" fmla="*/ 234246 h 474051"/>
                <a:gd name="connsiteX36" fmla="*/ 112098 w 450180"/>
                <a:gd name="connsiteY36" fmla="*/ 214049 h 474051"/>
                <a:gd name="connsiteX37" fmla="*/ 112098 w 450180"/>
                <a:gd name="connsiteY37" fmla="*/ 184648 h 474051"/>
                <a:gd name="connsiteX38" fmla="*/ 75349 w 450180"/>
                <a:gd name="connsiteY38" fmla="*/ 167200 h 474051"/>
                <a:gd name="connsiteX39" fmla="*/ 78992 w 450180"/>
                <a:gd name="connsiteY39" fmla="*/ 127701 h 474051"/>
                <a:gd name="connsiteX40" fmla="*/ 77203 w 450180"/>
                <a:gd name="connsiteY40" fmla="*/ 86348 h 4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0180" h="474051">
                  <a:moveTo>
                    <a:pt x="77203" y="86348"/>
                  </a:moveTo>
                  <a:lnTo>
                    <a:pt x="104748" y="51451"/>
                  </a:lnTo>
                  <a:lnTo>
                    <a:pt x="148846" y="45954"/>
                  </a:lnTo>
                  <a:lnTo>
                    <a:pt x="146992" y="20197"/>
                  </a:lnTo>
                  <a:lnTo>
                    <a:pt x="173643" y="8245"/>
                  </a:lnTo>
                  <a:lnTo>
                    <a:pt x="234421" y="8948"/>
                  </a:lnTo>
                  <a:lnTo>
                    <a:pt x="262733" y="0"/>
                  </a:lnTo>
                  <a:lnTo>
                    <a:pt x="293985" y="22945"/>
                  </a:lnTo>
                  <a:lnTo>
                    <a:pt x="292131" y="47744"/>
                  </a:lnTo>
                  <a:lnTo>
                    <a:pt x="269188" y="92804"/>
                  </a:lnTo>
                  <a:lnTo>
                    <a:pt x="304082" y="114854"/>
                  </a:lnTo>
                  <a:lnTo>
                    <a:pt x="326131" y="169948"/>
                  </a:lnTo>
                  <a:lnTo>
                    <a:pt x="323383" y="228749"/>
                  </a:lnTo>
                  <a:lnTo>
                    <a:pt x="365627" y="238848"/>
                  </a:lnTo>
                  <a:lnTo>
                    <a:pt x="353676" y="257255"/>
                  </a:lnTo>
                  <a:lnTo>
                    <a:pt x="352782" y="282949"/>
                  </a:lnTo>
                  <a:lnTo>
                    <a:pt x="408830" y="266459"/>
                  </a:lnTo>
                  <a:lnTo>
                    <a:pt x="408830" y="292152"/>
                  </a:lnTo>
                  <a:lnTo>
                    <a:pt x="448135" y="307939"/>
                  </a:lnTo>
                  <a:lnTo>
                    <a:pt x="450180" y="348205"/>
                  </a:lnTo>
                  <a:lnTo>
                    <a:pt x="440977" y="368402"/>
                  </a:lnTo>
                  <a:lnTo>
                    <a:pt x="418928" y="362010"/>
                  </a:lnTo>
                  <a:lnTo>
                    <a:pt x="403334" y="382207"/>
                  </a:lnTo>
                  <a:lnTo>
                    <a:pt x="301334" y="428162"/>
                  </a:lnTo>
                  <a:lnTo>
                    <a:pt x="254488" y="468555"/>
                  </a:lnTo>
                  <a:lnTo>
                    <a:pt x="222342" y="474052"/>
                  </a:lnTo>
                  <a:lnTo>
                    <a:pt x="180992" y="461206"/>
                  </a:lnTo>
                  <a:lnTo>
                    <a:pt x="194797" y="434553"/>
                  </a:lnTo>
                  <a:lnTo>
                    <a:pt x="153447" y="432700"/>
                  </a:lnTo>
                  <a:lnTo>
                    <a:pt x="140601" y="395949"/>
                  </a:lnTo>
                  <a:lnTo>
                    <a:pt x="86342" y="395054"/>
                  </a:lnTo>
                  <a:lnTo>
                    <a:pt x="61545" y="406111"/>
                  </a:lnTo>
                  <a:lnTo>
                    <a:pt x="60650" y="359198"/>
                  </a:lnTo>
                  <a:lnTo>
                    <a:pt x="0" y="350953"/>
                  </a:lnTo>
                  <a:lnTo>
                    <a:pt x="75349" y="272850"/>
                  </a:lnTo>
                  <a:lnTo>
                    <a:pt x="78098" y="234246"/>
                  </a:lnTo>
                  <a:lnTo>
                    <a:pt x="112098" y="214049"/>
                  </a:lnTo>
                  <a:lnTo>
                    <a:pt x="112098" y="184648"/>
                  </a:lnTo>
                  <a:lnTo>
                    <a:pt x="75349" y="167200"/>
                  </a:lnTo>
                  <a:lnTo>
                    <a:pt x="78992" y="127701"/>
                  </a:lnTo>
                  <a:lnTo>
                    <a:pt x="77203" y="863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8087386-3E9D-444D-A910-07583088B2BC}"/>
                </a:ext>
              </a:extLst>
            </p:cNvPr>
            <p:cNvSpPr/>
            <p:nvPr/>
          </p:nvSpPr>
          <p:spPr>
            <a:xfrm>
              <a:off x="2063459" y="3062179"/>
              <a:ext cx="451969" cy="576698"/>
            </a:xfrm>
            <a:custGeom>
              <a:avLst/>
              <a:gdLst>
                <a:gd name="connsiteX0" fmla="*/ 70237 w 451969"/>
                <a:gd name="connsiteY0" fmla="*/ 35536 h 576698"/>
                <a:gd name="connsiteX1" fmla="*/ 102895 w 451969"/>
                <a:gd name="connsiteY1" fmla="*/ 36495 h 576698"/>
                <a:gd name="connsiteX2" fmla="*/ 101936 w 451969"/>
                <a:gd name="connsiteY2" fmla="*/ 62188 h 576698"/>
                <a:gd name="connsiteX3" fmla="*/ 141496 w 451969"/>
                <a:gd name="connsiteY3" fmla="*/ 72287 h 576698"/>
                <a:gd name="connsiteX4" fmla="*/ 145139 w 451969"/>
                <a:gd name="connsiteY4" fmla="*/ 130193 h 576698"/>
                <a:gd name="connsiteX5" fmla="*/ 231481 w 451969"/>
                <a:gd name="connsiteY5" fmla="*/ 124697 h 576698"/>
                <a:gd name="connsiteX6" fmla="*/ 241962 w 451969"/>
                <a:gd name="connsiteY6" fmla="*/ 93059 h 576698"/>
                <a:gd name="connsiteX7" fmla="*/ 280180 w 451969"/>
                <a:gd name="connsiteY7" fmla="*/ 117346 h 576698"/>
                <a:gd name="connsiteX8" fmla="*/ 280180 w 451969"/>
                <a:gd name="connsiteY8" fmla="*/ 146747 h 576698"/>
                <a:gd name="connsiteX9" fmla="*/ 350928 w 451969"/>
                <a:gd name="connsiteY9" fmla="*/ 245047 h 576698"/>
                <a:gd name="connsiteX10" fmla="*/ 347221 w 451969"/>
                <a:gd name="connsiteY10" fmla="*/ 301995 h 576698"/>
                <a:gd name="connsiteX11" fmla="*/ 416180 w 451969"/>
                <a:gd name="connsiteY11" fmla="*/ 344242 h 576698"/>
                <a:gd name="connsiteX12" fmla="*/ 450180 w 451969"/>
                <a:gd name="connsiteY12" fmla="*/ 392945 h 576698"/>
                <a:gd name="connsiteX13" fmla="*/ 451970 w 451969"/>
                <a:gd name="connsiteY13" fmla="*/ 422857 h 576698"/>
                <a:gd name="connsiteX14" fmla="*/ 409725 w 451969"/>
                <a:gd name="connsiteY14" fmla="*/ 422345 h 576698"/>
                <a:gd name="connsiteX15" fmla="*/ 383075 w 451969"/>
                <a:gd name="connsiteY15" fmla="*/ 434297 h 576698"/>
                <a:gd name="connsiteX16" fmla="*/ 384928 w 451969"/>
                <a:gd name="connsiteY16" fmla="*/ 460055 h 576698"/>
                <a:gd name="connsiteX17" fmla="*/ 340830 w 451969"/>
                <a:gd name="connsiteY17" fmla="*/ 465551 h 576698"/>
                <a:gd name="connsiteX18" fmla="*/ 313285 w 451969"/>
                <a:gd name="connsiteY18" fmla="*/ 500449 h 576698"/>
                <a:gd name="connsiteX19" fmla="*/ 315075 w 451969"/>
                <a:gd name="connsiteY19" fmla="*/ 541801 h 576698"/>
                <a:gd name="connsiteX20" fmla="*/ 274684 w 451969"/>
                <a:gd name="connsiteY20" fmla="*/ 539053 h 576698"/>
                <a:gd name="connsiteX21" fmla="*/ 259026 w 451969"/>
                <a:gd name="connsiteY21" fmla="*/ 565705 h 576698"/>
                <a:gd name="connsiteX22" fmla="*/ 229692 w 451969"/>
                <a:gd name="connsiteY22" fmla="*/ 566600 h 576698"/>
                <a:gd name="connsiteX23" fmla="*/ 203041 w 451969"/>
                <a:gd name="connsiteY23" fmla="*/ 537199 h 576698"/>
                <a:gd name="connsiteX24" fmla="*/ 189045 w 451969"/>
                <a:gd name="connsiteY24" fmla="*/ 550941 h 576698"/>
                <a:gd name="connsiteX25" fmla="*/ 186489 w 451969"/>
                <a:gd name="connsiteY25" fmla="*/ 576698 h 576698"/>
                <a:gd name="connsiteX26" fmla="*/ 107496 w 451969"/>
                <a:gd name="connsiteY26" fmla="*/ 576698 h 576698"/>
                <a:gd name="connsiteX27" fmla="*/ 84489 w 451969"/>
                <a:gd name="connsiteY27" fmla="*/ 551900 h 576698"/>
                <a:gd name="connsiteX28" fmla="*/ 108902 w 451969"/>
                <a:gd name="connsiteY28" fmla="*/ 529657 h 576698"/>
                <a:gd name="connsiteX29" fmla="*/ 71451 w 451969"/>
                <a:gd name="connsiteY29" fmla="*/ 504667 h 576698"/>
                <a:gd name="connsiteX30" fmla="*/ 78992 w 451969"/>
                <a:gd name="connsiteY30" fmla="*/ 426947 h 576698"/>
                <a:gd name="connsiteX31" fmla="*/ 41350 w 451969"/>
                <a:gd name="connsiteY31" fmla="*/ 442542 h 576698"/>
                <a:gd name="connsiteX32" fmla="*/ 22944 w 451969"/>
                <a:gd name="connsiteY32" fmla="*/ 398441 h 576698"/>
                <a:gd name="connsiteX33" fmla="*/ 23646 w 451969"/>
                <a:gd name="connsiteY33" fmla="*/ 345904 h 576698"/>
                <a:gd name="connsiteX34" fmla="*/ 39496 w 451969"/>
                <a:gd name="connsiteY34" fmla="*/ 335102 h 576698"/>
                <a:gd name="connsiteX35" fmla="*/ 36748 w 451969"/>
                <a:gd name="connsiteY35" fmla="*/ 285441 h 576698"/>
                <a:gd name="connsiteX36" fmla="*/ 19301 w 451969"/>
                <a:gd name="connsiteY36" fmla="*/ 272594 h 576698"/>
                <a:gd name="connsiteX37" fmla="*/ 41350 w 451969"/>
                <a:gd name="connsiteY37" fmla="*/ 162342 h 576698"/>
                <a:gd name="connsiteX38" fmla="*/ 22944 w 451969"/>
                <a:gd name="connsiteY38" fmla="*/ 94337 h 576698"/>
                <a:gd name="connsiteX39" fmla="*/ 0 w 451969"/>
                <a:gd name="connsiteY39" fmla="*/ 58545 h 576698"/>
                <a:gd name="connsiteX40" fmla="*/ 68767 w 451969"/>
                <a:gd name="connsiteY40" fmla="*/ 0 h 576698"/>
                <a:gd name="connsiteX41" fmla="*/ 70237 w 451969"/>
                <a:gd name="connsiteY41" fmla="*/ 35536 h 5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51969" h="576698">
                  <a:moveTo>
                    <a:pt x="70237" y="35536"/>
                  </a:moveTo>
                  <a:lnTo>
                    <a:pt x="102895" y="36495"/>
                  </a:lnTo>
                  <a:lnTo>
                    <a:pt x="101936" y="62188"/>
                  </a:lnTo>
                  <a:lnTo>
                    <a:pt x="141496" y="72287"/>
                  </a:lnTo>
                  <a:lnTo>
                    <a:pt x="145139" y="130193"/>
                  </a:lnTo>
                  <a:lnTo>
                    <a:pt x="231481" y="124697"/>
                  </a:lnTo>
                  <a:lnTo>
                    <a:pt x="241962" y="93059"/>
                  </a:lnTo>
                  <a:lnTo>
                    <a:pt x="280180" y="117346"/>
                  </a:lnTo>
                  <a:lnTo>
                    <a:pt x="280180" y="146747"/>
                  </a:lnTo>
                  <a:lnTo>
                    <a:pt x="350928" y="245047"/>
                  </a:lnTo>
                  <a:lnTo>
                    <a:pt x="347221" y="301995"/>
                  </a:lnTo>
                  <a:lnTo>
                    <a:pt x="416180" y="344242"/>
                  </a:lnTo>
                  <a:lnTo>
                    <a:pt x="450180" y="392945"/>
                  </a:lnTo>
                  <a:lnTo>
                    <a:pt x="451970" y="422857"/>
                  </a:lnTo>
                  <a:lnTo>
                    <a:pt x="409725" y="422345"/>
                  </a:lnTo>
                  <a:lnTo>
                    <a:pt x="383075" y="434297"/>
                  </a:lnTo>
                  <a:lnTo>
                    <a:pt x="384928" y="460055"/>
                  </a:lnTo>
                  <a:lnTo>
                    <a:pt x="340830" y="465551"/>
                  </a:lnTo>
                  <a:lnTo>
                    <a:pt x="313285" y="500449"/>
                  </a:lnTo>
                  <a:lnTo>
                    <a:pt x="315075" y="541801"/>
                  </a:lnTo>
                  <a:lnTo>
                    <a:pt x="274684" y="539053"/>
                  </a:lnTo>
                  <a:lnTo>
                    <a:pt x="259026" y="565705"/>
                  </a:lnTo>
                  <a:lnTo>
                    <a:pt x="229692" y="566600"/>
                  </a:lnTo>
                  <a:lnTo>
                    <a:pt x="203041" y="537199"/>
                  </a:lnTo>
                  <a:lnTo>
                    <a:pt x="189045" y="550941"/>
                  </a:lnTo>
                  <a:lnTo>
                    <a:pt x="186489" y="576698"/>
                  </a:lnTo>
                  <a:lnTo>
                    <a:pt x="107496" y="576698"/>
                  </a:lnTo>
                  <a:lnTo>
                    <a:pt x="84489" y="551900"/>
                  </a:lnTo>
                  <a:lnTo>
                    <a:pt x="108902" y="529657"/>
                  </a:lnTo>
                  <a:lnTo>
                    <a:pt x="71451" y="504667"/>
                  </a:lnTo>
                  <a:lnTo>
                    <a:pt x="78992" y="426947"/>
                  </a:lnTo>
                  <a:lnTo>
                    <a:pt x="41350" y="442542"/>
                  </a:lnTo>
                  <a:lnTo>
                    <a:pt x="22944" y="398441"/>
                  </a:lnTo>
                  <a:lnTo>
                    <a:pt x="23646" y="345904"/>
                  </a:lnTo>
                  <a:lnTo>
                    <a:pt x="39496" y="335102"/>
                  </a:lnTo>
                  <a:lnTo>
                    <a:pt x="36748" y="285441"/>
                  </a:lnTo>
                  <a:lnTo>
                    <a:pt x="19301" y="272594"/>
                  </a:lnTo>
                  <a:lnTo>
                    <a:pt x="41350" y="162342"/>
                  </a:lnTo>
                  <a:lnTo>
                    <a:pt x="22944" y="94337"/>
                  </a:lnTo>
                  <a:lnTo>
                    <a:pt x="0" y="58545"/>
                  </a:lnTo>
                  <a:lnTo>
                    <a:pt x="68767" y="0"/>
                  </a:lnTo>
                  <a:lnTo>
                    <a:pt x="70237" y="35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F924807-CD9E-AC45-AA21-7697B24D1A41}"/>
                </a:ext>
              </a:extLst>
            </p:cNvPr>
            <p:cNvSpPr/>
            <p:nvPr/>
          </p:nvSpPr>
          <p:spPr>
            <a:xfrm>
              <a:off x="1801621" y="3097267"/>
              <a:ext cx="370740" cy="579318"/>
            </a:xfrm>
            <a:custGeom>
              <a:avLst/>
              <a:gdLst>
                <a:gd name="connsiteX0" fmla="*/ 0 w 370740"/>
                <a:gd name="connsiteY0" fmla="*/ 55605 h 579318"/>
                <a:gd name="connsiteX1" fmla="*/ 104748 w 370740"/>
                <a:gd name="connsiteY1" fmla="*/ 47297 h 579318"/>
                <a:gd name="connsiteX2" fmla="*/ 117594 w 370740"/>
                <a:gd name="connsiteY2" fmla="*/ 18407 h 579318"/>
                <a:gd name="connsiteX3" fmla="*/ 247139 w 370740"/>
                <a:gd name="connsiteY3" fmla="*/ 0 h 579318"/>
                <a:gd name="connsiteX4" fmla="*/ 261838 w 370740"/>
                <a:gd name="connsiteY4" fmla="*/ 23456 h 579318"/>
                <a:gd name="connsiteX5" fmla="*/ 284782 w 370740"/>
                <a:gd name="connsiteY5" fmla="*/ 59248 h 579318"/>
                <a:gd name="connsiteX6" fmla="*/ 303188 w 370740"/>
                <a:gd name="connsiteY6" fmla="*/ 127253 h 579318"/>
                <a:gd name="connsiteX7" fmla="*/ 281139 w 370740"/>
                <a:gd name="connsiteY7" fmla="*/ 237505 h 579318"/>
                <a:gd name="connsiteX8" fmla="*/ 298586 w 370740"/>
                <a:gd name="connsiteY8" fmla="*/ 250352 h 579318"/>
                <a:gd name="connsiteX9" fmla="*/ 301334 w 370740"/>
                <a:gd name="connsiteY9" fmla="*/ 300014 h 579318"/>
                <a:gd name="connsiteX10" fmla="*/ 285485 w 370740"/>
                <a:gd name="connsiteY10" fmla="*/ 310815 h 579318"/>
                <a:gd name="connsiteX11" fmla="*/ 284782 w 370740"/>
                <a:gd name="connsiteY11" fmla="*/ 363353 h 579318"/>
                <a:gd name="connsiteX12" fmla="*/ 303188 w 370740"/>
                <a:gd name="connsiteY12" fmla="*/ 407453 h 579318"/>
                <a:gd name="connsiteX13" fmla="*/ 340830 w 370740"/>
                <a:gd name="connsiteY13" fmla="*/ 391858 h 579318"/>
                <a:gd name="connsiteX14" fmla="*/ 333289 w 370740"/>
                <a:gd name="connsiteY14" fmla="*/ 469578 h 579318"/>
                <a:gd name="connsiteX15" fmla="*/ 370740 w 370740"/>
                <a:gd name="connsiteY15" fmla="*/ 494569 h 579318"/>
                <a:gd name="connsiteX16" fmla="*/ 346327 w 370740"/>
                <a:gd name="connsiteY16" fmla="*/ 516811 h 579318"/>
                <a:gd name="connsiteX17" fmla="*/ 326131 w 370740"/>
                <a:gd name="connsiteY17" fmla="*/ 516811 h 579318"/>
                <a:gd name="connsiteX18" fmla="*/ 280180 w 370740"/>
                <a:gd name="connsiteY18" fmla="*/ 535218 h 579318"/>
                <a:gd name="connsiteX19" fmla="*/ 277432 w 370740"/>
                <a:gd name="connsiteY19" fmla="*/ 565833 h 579318"/>
                <a:gd name="connsiteX20" fmla="*/ 249887 w 370740"/>
                <a:gd name="connsiteY20" fmla="*/ 579319 h 579318"/>
                <a:gd name="connsiteX21" fmla="*/ 225218 w 370740"/>
                <a:gd name="connsiteY21" fmla="*/ 540842 h 579318"/>
                <a:gd name="connsiteX22" fmla="*/ 81165 w 370740"/>
                <a:gd name="connsiteY22" fmla="*/ 484981 h 579318"/>
                <a:gd name="connsiteX23" fmla="*/ 32658 w 370740"/>
                <a:gd name="connsiteY23" fmla="*/ 431357 h 579318"/>
                <a:gd name="connsiteX24" fmla="*/ 37196 w 370740"/>
                <a:gd name="connsiteY24" fmla="*/ 400615 h 579318"/>
                <a:gd name="connsiteX25" fmla="*/ 37196 w 370740"/>
                <a:gd name="connsiteY25" fmla="*/ 400615 h 579318"/>
                <a:gd name="connsiteX26" fmla="*/ 107624 w 370740"/>
                <a:gd name="connsiteY26" fmla="*/ 363353 h 579318"/>
                <a:gd name="connsiteX27" fmla="*/ 79887 w 370740"/>
                <a:gd name="connsiteY27" fmla="*/ 346863 h 579318"/>
                <a:gd name="connsiteX28" fmla="*/ 85895 w 370740"/>
                <a:gd name="connsiteY28" fmla="*/ 281606 h 579318"/>
                <a:gd name="connsiteX29" fmla="*/ 49594 w 370740"/>
                <a:gd name="connsiteY29" fmla="*/ 138055 h 579318"/>
                <a:gd name="connsiteX30" fmla="*/ 15019 w 370740"/>
                <a:gd name="connsiteY30" fmla="*/ 104244 h 579318"/>
                <a:gd name="connsiteX31" fmla="*/ 0 w 370740"/>
                <a:gd name="connsiteY31" fmla="*/ 55605 h 5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0740" h="579318">
                  <a:moveTo>
                    <a:pt x="0" y="55605"/>
                  </a:moveTo>
                  <a:lnTo>
                    <a:pt x="104748" y="47297"/>
                  </a:lnTo>
                  <a:lnTo>
                    <a:pt x="117594" y="18407"/>
                  </a:lnTo>
                  <a:lnTo>
                    <a:pt x="247139" y="0"/>
                  </a:lnTo>
                  <a:lnTo>
                    <a:pt x="261838" y="23456"/>
                  </a:lnTo>
                  <a:lnTo>
                    <a:pt x="284782" y="59248"/>
                  </a:lnTo>
                  <a:lnTo>
                    <a:pt x="303188" y="127253"/>
                  </a:lnTo>
                  <a:lnTo>
                    <a:pt x="281139" y="237505"/>
                  </a:lnTo>
                  <a:lnTo>
                    <a:pt x="298586" y="250352"/>
                  </a:lnTo>
                  <a:lnTo>
                    <a:pt x="301334" y="300014"/>
                  </a:lnTo>
                  <a:lnTo>
                    <a:pt x="285485" y="310815"/>
                  </a:lnTo>
                  <a:lnTo>
                    <a:pt x="284782" y="363353"/>
                  </a:lnTo>
                  <a:lnTo>
                    <a:pt x="303188" y="407453"/>
                  </a:lnTo>
                  <a:lnTo>
                    <a:pt x="340830" y="391858"/>
                  </a:lnTo>
                  <a:lnTo>
                    <a:pt x="333289" y="469578"/>
                  </a:lnTo>
                  <a:lnTo>
                    <a:pt x="370740" y="494569"/>
                  </a:lnTo>
                  <a:lnTo>
                    <a:pt x="346327" y="516811"/>
                  </a:lnTo>
                  <a:lnTo>
                    <a:pt x="326131" y="516811"/>
                  </a:lnTo>
                  <a:lnTo>
                    <a:pt x="280180" y="535218"/>
                  </a:lnTo>
                  <a:lnTo>
                    <a:pt x="277432" y="565833"/>
                  </a:lnTo>
                  <a:lnTo>
                    <a:pt x="249887" y="579319"/>
                  </a:lnTo>
                  <a:lnTo>
                    <a:pt x="225218" y="540842"/>
                  </a:lnTo>
                  <a:lnTo>
                    <a:pt x="81165" y="484981"/>
                  </a:lnTo>
                  <a:lnTo>
                    <a:pt x="32658" y="431357"/>
                  </a:lnTo>
                  <a:lnTo>
                    <a:pt x="37196" y="400615"/>
                  </a:lnTo>
                  <a:lnTo>
                    <a:pt x="37196" y="400615"/>
                  </a:lnTo>
                  <a:lnTo>
                    <a:pt x="107624" y="363353"/>
                  </a:lnTo>
                  <a:lnTo>
                    <a:pt x="79887" y="346863"/>
                  </a:lnTo>
                  <a:lnTo>
                    <a:pt x="85895" y="281606"/>
                  </a:lnTo>
                  <a:lnTo>
                    <a:pt x="49594" y="138055"/>
                  </a:lnTo>
                  <a:lnTo>
                    <a:pt x="15019" y="104244"/>
                  </a:lnTo>
                  <a:lnTo>
                    <a:pt x="0" y="5560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33BD0041-34EB-0647-8B59-2198676B03EA}"/>
                </a:ext>
              </a:extLst>
            </p:cNvPr>
            <p:cNvSpPr/>
            <p:nvPr/>
          </p:nvSpPr>
          <p:spPr>
            <a:xfrm>
              <a:off x="1393685" y="4889359"/>
              <a:ext cx="664022" cy="408603"/>
            </a:xfrm>
            <a:custGeom>
              <a:avLst/>
              <a:gdLst>
                <a:gd name="connsiteX0" fmla="*/ 529812 w 664022"/>
                <a:gd name="connsiteY0" fmla="*/ 379139 h 408603"/>
                <a:gd name="connsiteX1" fmla="*/ 532560 w 664022"/>
                <a:gd name="connsiteY1" fmla="*/ 332865 h 408603"/>
                <a:gd name="connsiteX2" fmla="*/ 550327 w 664022"/>
                <a:gd name="connsiteY2" fmla="*/ 276493 h 408603"/>
                <a:gd name="connsiteX3" fmla="*/ 583432 w 664022"/>
                <a:gd name="connsiteY3" fmla="*/ 275598 h 408603"/>
                <a:gd name="connsiteX4" fmla="*/ 582473 w 664022"/>
                <a:gd name="connsiteY4" fmla="*/ 243769 h 408603"/>
                <a:gd name="connsiteX5" fmla="*/ 664022 w 664022"/>
                <a:gd name="connsiteY5" fmla="*/ 130449 h 408603"/>
                <a:gd name="connsiteX6" fmla="*/ 632067 w 664022"/>
                <a:gd name="connsiteY6" fmla="*/ 75930 h 408603"/>
                <a:gd name="connsiteX7" fmla="*/ 643123 w 664022"/>
                <a:gd name="connsiteY7" fmla="*/ 47169 h 408603"/>
                <a:gd name="connsiteX8" fmla="*/ 623823 w 664022"/>
                <a:gd name="connsiteY8" fmla="*/ 0 h 408603"/>
                <a:gd name="connsiteX9" fmla="*/ 570522 w 664022"/>
                <a:gd name="connsiteY9" fmla="*/ 0 h 408603"/>
                <a:gd name="connsiteX10" fmla="*/ 504376 w 664022"/>
                <a:gd name="connsiteY10" fmla="*/ 13741 h 408603"/>
                <a:gd name="connsiteX11" fmla="*/ 474977 w 664022"/>
                <a:gd name="connsiteY11" fmla="*/ 2748 h 408603"/>
                <a:gd name="connsiteX12" fmla="*/ 431838 w 664022"/>
                <a:gd name="connsiteY12" fmla="*/ 20197 h 408603"/>
                <a:gd name="connsiteX13" fmla="*/ 361985 w 664022"/>
                <a:gd name="connsiteY13" fmla="*/ 4538 h 408603"/>
                <a:gd name="connsiteX14" fmla="*/ 305936 w 664022"/>
                <a:gd name="connsiteY14" fmla="*/ 11888 h 408603"/>
                <a:gd name="connsiteX15" fmla="*/ 283887 w 664022"/>
                <a:gd name="connsiteY15" fmla="*/ 31190 h 408603"/>
                <a:gd name="connsiteX16" fmla="*/ 238000 w 664022"/>
                <a:gd name="connsiteY16" fmla="*/ 31190 h 408603"/>
                <a:gd name="connsiteX17" fmla="*/ 218699 w 664022"/>
                <a:gd name="connsiteY17" fmla="*/ 6391 h 408603"/>
                <a:gd name="connsiteX18" fmla="*/ 156195 w 664022"/>
                <a:gd name="connsiteY18" fmla="*/ 30615 h 408603"/>
                <a:gd name="connsiteX19" fmla="*/ 97398 w 664022"/>
                <a:gd name="connsiteY19" fmla="*/ 4921 h 408603"/>
                <a:gd name="connsiteX20" fmla="*/ 60203 w 664022"/>
                <a:gd name="connsiteY20" fmla="*/ 56244 h 408603"/>
                <a:gd name="connsiteX21" fmla="*/ 0 w 664022"/>
                <a:gd name="connsiteY21" fmla="*/ 84750 h 408603"/>
                <a:gd name="connsiteX22" fmla="*/ 12207 w 664022"/>
                <a:gd name="connsiteY22" fmla="*/ 120798 h 408603"/>
                <a:gd name="connsiteX23" fmla="*/ 58797 w 664022"/>
                <a:gd name="connsiteY23" fmla="*/ 143743 h 408603"/>
                <a:gd name="connsiteX24" fmla="*/ 77906 w 664022"/>
                <a:gd name="connsiteY24" fmla="*/ 132494 h 408603"/>
                <a:gd name="connsiteX25" fmla="*/ 116955 w 664022"/>
                <a:gd name="connsiteY25" fmla="*/ 145149 h 408603"/>
                <a:gd name="connsiteX26" fmla="*/ 144052 w 664022"/>
                <a:gd name="connsiteY26" fmla="*/ 161000 h 408603"/>
                <a:gd name="connsiteX27" fmla="*/ 128203 w 664022"/>
                <a:gd name="connsiteY27" fmla="*/ 210342 h 408603"/>
                <a:gd name="connsiteX28" fmla="*/ 102447 w 664022"/>
                <a:gd name="connsiteY28" fmla="*/ 234054 h 408603"/>
                <a:gd name="connsiteX29" fmla="*/ 113951 w 664022"/>
                <a:gd name="connsiteY29" fmla="*/ 257702 h 408603"/>
                <a:gd name="connsiteX30" fmla="*/ 141496 w 664022"/>
                <a:gd name="connsiteY30" fmla="*/ 269462 h 408603"/>
                <a:gd name="connsiteX31" fmla="*/ 153703 w 664022"/>
                <a:gd name="connsiteY31" fmla="*/ 230091 h 408603"/>
                <a:gd name="connsiteX32" fmla="*/ 177797 w 664022"/>
                <a:gd name="connsiteY32" fmla="*/ 223700 h 408603"/>
                <a:gd name="connsiteX33" fmla="*/ 175816 w 664022"/>
                <a:gd name="connsiteY33" fmla="*/ 260259 h 408603"/>
                <a:gd name="connsiteX34" fmla="*/ 216846 w 664022"/>
                <a:gd name="connsiteY34" fmla="*/ 267034 h 408603"/>
                <a:gd name="connsiteX35" fmla="*/ 292770 w 664022"/>
                <a:gd name="connsiteY35" fmla="*/ 312988 h 408603"/>
                <a:gd name="connsiteX36" fmla="*/ 365052 w 664022"/>
                <a:gd name="connsiteY36" fmla="*/ 315417 h 408603"/>
                <a:gd name="connsiteX37" fmla="*/ 374255 w 664022"/>
                <a:gd name="connsiteY37" fmla="*/ 349739 h 408603"/>
                <a:gd name="connsiteX38" fmla="*/ 426534 w 664022"/>
                <a:gd name="connsiteY38" fmla="*/ 408604 h 408603"/>
                <a:gd name="connsiteX39" fmla="*/ 460725 w 664022"/>
                <a:gd name="connsiteY39" fmla="*/ 398058 h 408603"/>
                <a:gd name="connsiteX40" fmla="*/ 486736 w 664022"/>
                <a:gd name="connsiteY40" fmla="*/ 398953 h 408603"/>
                <a:gd name="connsiteX41" fmla="*/ 529812 w 664022"/>
                <a:gd name="connsiteY41" fmla="*/ 379139 h 4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4022" h="408603">
                  <a:moveTo>
                    <a:pt x="529812" y="379139"/>
                  </a:moveTo>
                  <a:lnTo>
                    <a:pt x="532560" y="332865"/>
                  </a:lnTo>
                  <a:lnTo>
                    <a:pt x="550327" y="276493"/>
                  </a:lnTo>
                  <a:lnTo>
                    <a:pt x="583432" y="275598"/>
                  </a:lnTo>
                  <a:lnTo>
                    <a:pt x="582473" y="243769"/>
                  </a:lnTo>
                  <a:lnTo>
                    <a:pt x="664022" y="130449"/>
                  </a:lnTo>
                  <a:lnTo>
                    <a:pt x="632067" y="75930"/>
                  </a:lnTo>
                  <a:lnTo>
                    <a:pt x="643123" y="47169"/>
                  </a:lnTo>
                  <a:lnTo>
                    <a:pt x="623823" y="0"/>
                  </a:lnTo>
                  <a:lnTo>
                    <a:pt x="570522" y="0"/>
                  </a:lnTo>
                  <a:lnTo>
                    <a:pt x="504376" y="13741"/>
                  </a:lnTo>
                  <a:lnTo>
                    <a:pt x="474977" y="2748"/>
                  </a:lnTo>
                  <a:lnTo>
                    <a:pt x="431838" y="20197"/>
                  </a:lnTo>
                  <a:lnTo>
                    <a:pt x="361985" y="4538"/>
                  </a:lnTo>
                  <a:lnTo>
                    <a:pt x="305936" y="11888"/>
                  </a:lnTo>
                  <a:lnTo>
                    <a:pt x="283887" y="31190"/>
                  </a:lnTo>
                  <a:lnTo>
                    <a:pt x="238000" y="31190"/>
                  </a:lnTo>
                  <a:lnTo>
                    <a:pt x="218699" y="6391"/>
                  </a:lnTo>
                  <a:lnTo>
                    <a:pt x="156195" y="30615"/>
                  </a:lnTo>
                  <a:lnTo>
                    <a:pt x="97398" y="4921"/>
                  </a:lnTo>
                  <a:lnTo>
                    <a:pt x="60203" y="56244"/>
                  </a:lnTo>
                  <a:lnTo>
                    <a:pt x="0" y="84750"/>
                  </a:lnTo>
                  <a:lnTo>
                    <a:pt x="12207" y="120798"/>
                  </a:lnTo>
                  <a:lnTo>
                    <a:pt x="58797" y="143743"/>
                  </a:lnTo>
                  <a:lnTo>
                    <a:pt x="77906" y="132494"/>
                  </a:lnTo>
                  <a:lnTo>
                    <a:pt x="116955" y="145149"/>
                  </a:lnTo>
                  <a:lnTo>
                    <a:pt x="144052" y="161000"/>
                  </a:lnTo>
                  <a:lnTo>
                    <a:pt x="128203" y="210342"/>
                  </a:lnTo>
                  <a:lnTo>
                    <a:pt x="102447" y="234054"/>
                  </a:lnTo>
                  <a:lnTo>
                    <a:pt x="113951" y="257702"/>
                  </a:lnTo>
                  <a:lnTo>
                    <a:pt x="141496" y="269462"/>
                  </a:lnTo>
                  <a:lnTo>
                    <a:pt x="153703" y="230091"/>
                  </a:lnTo>
                  <a:lnTo>
                    <a:pt x="177797" y="223700"/>
                  </a:lnTo>
                  <a:lnTo>
                    <a:pt x="175816" y="260259"/>
                  </a:lnTo>
                  <a:lnTo>
                    <a:pt x="216846" y="267034"/>
                  </a:lnTo>
                  <a:lnTo>
                    <a:pt x="292770" y="312988"/>
                  </a:lnTo>
                  <a:lnTo>
                    <a:pt x="365052" y="315417"/>
                  </a:lnTo>
                  <a:lnTo>
                    <a:pt x="374255" y="349739"/>
                  </a:lnTo>
                  <a:lnTo>
                    <a:pt x="426534" y="408604"/>
                  </a:lnTo>
                  <a:lnTo>
                    <a:pt x="460725" y="398058"/>
                  </a:lnTo>
                  <a:lnTo>
                    <a:pt x="486736" y="398953"/>
                  </a:lnTo>
                  <a:lnTo>
                    <a:pt x="529812" y="3791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33CB445-E412-514E-8271-F34832A6538E}"/>
                </a:ext>
              </a:extLst>
            </p:cNvPr>
            <p:cNvSpPr/>
            <p:nvPr/>
          </p:nvSpPr>
          <p:spPr>
            <a:xfrm>
              <a:off x="2015079" y="4299494"/>
              <a:ext cx="446153" cy="392881"/>
            </a:xfrm>
            <a:custGeom>
              <a:avLst/>
              <a:gdLst>
                <a:gd name="connsiteX0" fmla="*/ 70428 w 446153"/>
                <a:gd name="connsiteY0" fmla="*/ 379203 h 392881"/>
                <a:gd name="connsiteX1" fmla="*/ 70428 w 446153"/>
                <a:gd name="connsiteY1" fmla="*/ 359198 h 392881"/>
                <a:gd name="connsiteX2" fmla="*/ 87876 w 446153"/>
                <a:gd name="connsiteY2" fmla="*/ 317910 h 392881"/>
                <a:gd name="connsiteX3" fmla="*/ 3323 w 446153"/>
                <a:gd name="connsiteY3" fmla="*/ 305958 h 392881"/>
                <a:gd name="connsiteX4" fmla="*/ 0 w 446153"/>
                <a:gd name="connsiteY4" fmla="*/ 261793 h 392881"/>
                <a:gd name="connsiteX5" fmla="*/ 31827 w 446153"/>
                <a:gd name="connsiteY5" fmla="*/ 248051 h 392881"/>
                <a:gd name="connsiteX6" fmla="*/ 29974 w 446153"/>
                <a:gd name="connsiteY6" fmla="*/ 210406 h 392881"/>
                <a:gd name="connsiteX7" fmla="*/ 57583 w 446153"/>
                <a:gd name="connsiteY7" fmla="*/ 191104 h 392881"/>
                <a:gd name="connsiteX8" fmla="*/ 46526 w 446153"/>
                <a:gd name="connsiteY8" fmla="*/ 145149 h 392881"/>
                <a:gd name="connsiteX9" fmla="*/ 119128 w 446153"/>
                <a:gd name="connsiteY9" fmla="*/ 66151 h 392881"/>
                <a:gd name="connsiteX10" fmla="*/ 120022 w 446153"/>
                <a:gd name="connsiteY10" fmla="*/ 43142 h 392881"/>
                <a:gd name="connsiteX11" fmla="*/ 90624 w 446153"/>
                <a:gd name="connsiteY11" fmla="*/ 29401 h 392881"/>
                <a:gd name="connsiteX12" fmla="*/ 103470 w 446153"/>
                <a:gd name="connsiteY12" fmla="*/ 5497 h 392881"/>
                <a:gd name="connsiteX13" fmla="*/ 154917 w 446153"/>
                <a:gd name="connsiteY13" fmla="*/ 0 h 392881"/>
                <a:gd name="connsiteX14" fmla="*/ 176071 w 446153"/>
                <a:gd name="connsiteY14" fmla="*/ 12847 h 392881"/>
                <a:gd name="connsiteX15" fmla="*/ 184316 w 446153"/>
                <a:gd name="connsiteY15" fmla="*/ 54200 h 392881"/>
                <a:gd name="connsiteX16" fmla="*/ 259665 w 446153"/>
                <a:gd name="connsiteY16" fmla="*/ 47744 h 392881"/>
                <a:gd name="connsiteX17" fmla="*/ 287402 w 446153"/>
                <a:gd name="connsiteY17" fmla="*/ 25886 h 392881"/>
                <a:gd name="connsiteX18" fmla="*/ 300120 w 446153"/>
                <a:gd name="connsiteY18" fmla="*/ 46849 h 392881"/>
                <a:gd name="connsiteX19" fmla="*/ 341406 w 446153"/>
                <a:gd name="connsiteY19" fmla="*/ 32149 h 392881"/>
                <a:gd name="connsiteX20" fmla="*/ 356105 w 446153"/>
                <a:gd name="connsiteY20" fmla="*/ 84495 h 392881"/>
                <a:gd name="connsiteX21" fmla="*/ 404804 w 446153"/>
                <a:gd name="connsiteY21" fmla="*/ 56948 h 392881"/>
                <a:gd name="connsiteX22" fmla="*/ 446154 w 446153"/>
                <a:gd name="connsiteY22" fmla="*/ 89416 h 392881"/>
                <a:gd name="connsiteX23" fmla="*/ 443406 w 446153"/>
                <a:gd name="connsiteY23" fmla="*/ 110252 h 392881"/>
                <a:gd name="connsiteX24" fmla="*/ 404804 w 446153"/>
                <a:gd name="connsiteY24" fmla="*/ 112106 h 392881"/>
                <a:gd name="connsiteX25" fmla="*/ 435161 w 446153"/>
                <a:gd name="connsiteY25" fmla="*/ 193852 h 392881"/>
                <a:gd name="connsiteX26" fmla="*/ 374511 w 446153"/>
                <a:gd name="connsiteY26" fmla="*/ 194747 h 392881"/>
                <a:gd name="connsiteX27" fmla="*/ 362560 w 446153"/>
                <a:gd name="connsiteY27" fmla="*/ 230603 h 392881"/>
                <a:gd name="connsiteX28" fmla="*/ 379113 w 446153"/>
                <a:gd name="connsiteY28" fmla="*/ 263646 h 392881"/>
                <a:gd name="connsiteX29" fmla="*/ 366267 w 446153"/>
                <a:gd name="connsiteY29" fmla="*/ 325260 h 392881"/>
                <a:gd name="connsiteX30" fmla="*/ 318462 w 446153"/>
                <a:gd name="connsiteY30" fmla="*/ 328008 h 392881"/>
                <a:gd name="connsiteX31" fmla="*/ 314819 w 446153"/>
                <a:gd name="connsiteY31" fmla="*/ 355555 h 392881"/>
                <a:gd name="connsiteX32" fmla="*/ 292770 w 446153"/>
                <a:gd name="connsiteY32" fmla="*/ 370255 h 392881"/>
                <a:gd name="connsiteX33" fmla="*/ 267910 w 446153"/>
                <a:gd name="connsiteY33" fmla="*/ 350059 h 392881"/>
                <a:gd name="connsiteX34" fmla="*/ 214673 w 446153"/>
                <a:gd name="connsiteY34" fmla="*/ 353702 h 392881"/>
                <a:gd name="connsiteX35" fmla="*/ 196906 w 446153"/>
                <a:gd name="connsiteY35" fmla="*/ 378500 h 392881"/>
                <a:gd name="connsiteX36" fmla="*/ 118489 w 446153"/>
                <a:gd name="connsiteY36" fmla="*/ 372429 h 392881"/>
                <a:gd name="connsiteX37" fmla="*/ 106857 w 446153"/>
                <a:gd name="connsiteY37" fmla="*/ 392881 h 392881"/>
                <a:gd name="connsiteX38" fmla="*/ 70428 w 446153"/>
                <a:gd name="connsiteY38" fmla="*/ 379203 h 3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6153" h="392881">
                  <a:moveTo>
                    <a:pt x="70428" y="379203"/>
                  </a:moveTo>
                  <a:lnTo>
                    <a:pt x="70428" y="359198"/>
                  </a:lnTo>
                  <a:lnTo>
                    <a:pt x="87876" y="317910"/>
                  </a:lnTo>
                  <a:lnTo>
                    <a:pt x="3323" y="305958"/>
                  </a:lnTo>
                  <a:lnTo>
                    <a:pt x="0" y="261793"/>
                  </a:lnTo>
                  <a:lnTo>
                    <a:pt x="31827" y="248051"/>
                  </a:lnTo>
                  <a:lnTo>
                    <a:pt x="29974" y="210406"/>
                  </a:lnTo>
                  <a:lnTo>
                    <a:pt x="57583" y="191104"/>
                  </a:lnTo>
                  <a:lnTo>
                    <a:pt x="46526" y="145149"/>
                  </a:lnTo>
                  <a:lnTo>
                    <a:pt x="119128" y="66151"/>
                  </a:lnTo>
                  <a:lnTo>
                    <a:pt x="120022" y="43142"/>
                  </a:lnTo>
                  <a:lnTo>
                    <a:pt x="90624" y="29401"/>
                  </a:lnTo>
                  <a:lnTo>
                    <a:pt x="103470" y="5497"/>
                  </a:lnTo>
                  <a:lnTo>
                    <a:pt x="154917" y="0"/>
                  </a:lnTo>
                  <a:lnTo>
                    <a:pt x="176071" y="12847"/>
                  </a:lnTo>
                  <a:lnTo>
                    <a:pt x="184316" y="54200"/>
                  </a:lnTo>
                  <a:lnTo>
                    <a:pt x="259665" y="47744"/>
                  </a:lnTo>
                  <a:lnTo>
                    <a:pt x="287402" y="25886"/>
                  </a:lnTo>
                  <a:lnTo>
                    <a:pt x="300120" y="46849"/>
                  </a:lnTo>
                  <a:lnTo>
                    <a:pt x="341406" y="32149"/>
                  </a:lnTo>
                  <a:lnTo>
                    <a:pt x="356105" y="84495"/>
                  </a:lnTo>
                  <a:lnTo>
                    <a:pt x="404804" y="56948"/>
                  </a:lnTo>
                  <a:lnTo>
                    <a:pt x="446154" y="89416"/>
                  </a:lnTo>
                  <a:lnTo>
                    <a:pt x="443406" y="110252"/>
                  </a:lnTo>
                  <a:lnTo>
                    <a:pt x="404804" y="112106"/>
                  </a:lnTo>
                  <a:lnTo>
                    <a:pt x="435161" y="193852"/>
                  </a:lnTo>
                  <a:lnTo>
                    <a:pt x="374511" y="194747"/>
                  </a:lnTo>
                  <a:lnTo>
                    <a:pt x="362560" y="230603"/>
                  </a:lnTo>
                  <a:lnTo>
                    <a:pt x="379113" y="263646"/>
                  </a:lnTo>
                  <a:lnTo>
                    <a:pt x="366267" y="325260"/>
                  </a:lnTo>
                  <a:lnTo>
                    <a:pt x="318462" y="328008"/>
                  </a:lnTo>
                  <a:lnTo>
                    <a:pt x="314819" y="355555"/>
                  </a:lnTo>
                  <a:lnTo>
                    <a:pt x="292770" y="370255"/>
                  </a:lnTo>
                  <a:lnTo>
                    <a:pt x="267910" y="350059"/>
                  </a:lnTo>
                  <a:lnTo>
                    <a:pt x="214673" y="353702"/>
                  </a:lnTo>
                  <a:lnTo>
                    <a:pt x="196906" y="378500"/>
                  </a:lnTo>
                  <a:lnTo>
                    <a:pt x="118489" y="372429"/>
                  </a:lnTo>
                  <a:lnTo>
                    <a:pt x="106857" y="392881"/>
                  </a:lnTo>
                  <a:lnTo>
                    <a:pt x="70428" y="37920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B6CCE1E-E952-FC43-BA0E-463267FD7117}"/>
                </a:ext>
              </a:extLst>
            </p:cNvPr>
            <p:cNvSpPr/>
            <p:nvPr/>
          </p:nvSpPr>
          <p:spPr>
            <a:xfrm>
              <a:off x="1491083" y="4398689"/>
              <a:ext cx="611871" cy="521860"/>
            </a:xfrm>
            <a:custGeom>
              <a:avLst/>
              <a:gdLst>
                <a:gd name="connsiteX0" fmla="*/ 122834 w 611871"/>
                <a:gd name="connsiteY0" fmla="*/ 27867 h 521860"/>
                <a:gd name="connsiteX1" fmla="*/ 187447 w 611871"/>
                <a:gd name="connsiteY1" fmla="*/ 0 h 521860"/>
                <a:gd name="connsiteX2" fmla="*/ 218252 w 611871"/>
                <a:gd name="connsiteY2" fmla="*/ 6775 h 521860"/>
                <a:gd name="connsiteX3" fmla="*/ 206492 w 611871"/>
                <a:gd name="connsiteY3" fmla="*/ 50173 h 521860"/>
                <a:gd name="connsiteX4" fmla="*/ 330733 w 611871"/>
                <a:gd name="connsiteY4" fmla="*/ 40458 h 521860"/>
                <a:gd name="connsiteX5" fmla="*/ 435801 w 611871"/>
                <a:gd name="connsiteY5" fmla="*/ 131024 h 521860"/>
                <a:gd name="connsiteX6" fmla="*/ 441872 w 611871"/>
                <a:gd name="connsiteY6" fmla="*/ 176403 h 521860"/>
                <a:gd name="connsiteX7" fmla="*/ 492424 w 611871"/>
                <a:gd name="connsiteY7" fmla="*/ 182859 h 521860"/>
                <a:gd name="connsiteX8" fmla="*/ 497921 w 611871"/>
                <a:gd name="connsiteY8" fmla="*/ 144255 h 521860"/>
                <a:gd name="connsiteX9" fmla="*/ 523996 w 611871"/>
                <a:gd name="connsiteY9" fmla="*/ 162598 h 521860"/>
                <a:gd name="connsiteX10" fmla="*/ 527319 w 611871"/>
                <a:gd name="connsiteY10" fmla="*/ 206762 h 521860"/>
                <a:gd name="connsiteX11" fmla="*/ 611872 w 611871"/>
                <a:gd name="connsiteY11" fmla="*/ 218715 h 521860"/>
                <a:gd name="connsiteX12" fmla="*/ 594424 w 611871"/>
                <a:gd name="connsiteY12" fmla="*/ 260003 h 521860"/>
                <a:gd name="connsiteX13" fmla="*/ 594424 w 611871"/>
                <a:gd name="connsiteY13" fmla="*/ 328967 h 521860"/>
                <a:gd name="connsiteX14" fmla="*/ 573270 w 611871"/>
                <a:gd name="connsiteY14" fmla="*/ 329861 h 521860"/>
                <a:gd name="connsiteX15" fmla="*/ 555823 w 611871"/>
                <a:gd name="connsiteY15" fmla="*/ 301356 h 521860"/>
                <a:gd name="connsiteX16" fmla="*/ 485075 w 611871"/>
                <a:gd name="connsiteY16" fmla="*/ 317909 h 521860"/>
                <a:gd name="connsiteX17" fmla="*/ 498304 w 611871"/>
                <a:gd name="connsiteY17" fmla="*/ 374282 h 521860"/>
                <a:gd name="connsiteX18" fmla="*/ 463026 w 611871"/>
                <a:gd name="connsiteY18" fmla="*/ 465424 h 521860"/>
                <a:gd name="connsiteX19" fmla="*/ 473124 w 611871"/>
                <a:gd name="connsiteY19" fmla="*/ 490670 h 521860"/>
                <a:gd name="connsiteX20" fmla="*/ 406977 w 611871"/>
                <a:gd name="connsiteY20" fmla="*/ 504411 h 521860"/>
                <a:gd name="connsiteX21" fmla="*/ 377579 w 611871"/>
                <a:gd name="connsiteY21" fmla="*/ 493418 h 521860"/>
                <a:gd name="connsiteX22" fmla="*/ 334440 w 611871"/>
                <a:gd name="connsiteY22" fmla="*/ 510867 h 521860"/>
                <a:gd name="connsiteX23" fmla="*/ 264586 w 611871"/>
                <a:gd name="connsiteY23" fmla="*/ 495208 h 521860"/>
                <a:gd name="connsiteX24" fmla="*/ 208537 w 611871"/>
                <a:gd name="connsiteY24" fmla="*/ 502558 h 521860"/>
                <a:gd name="connsiteX25" fmla="*/ 186489 w 611871"/>
                <a:gd name="connsiteY25" fmla="*/ 521860 h 521860"/>
                <a:gd name="connsiteX26" fmla="*/ 140601 w 611871"/>
                <a:gd name="connsiteY26" fmla="*/ 521860 h 521860"/>
                <a:gd name="connsiteX27" fmla="*/ 121301 w 611871"/>
                <a:gd name="connsiteY27" fmla="*/ 497061 h 521860"/>
                <a:gd name="connsiteX28" fmla="*/ 58797 w 611871"/>
                <a:gd name="connsiteY28" fmla="*/ 521285 h 521860"/>
                <a:gd name="connsiteX29" fmla="*/ 0 w 611871"/>
                <a:gd name="connsiteY29" fmla="*/ 495591 h 521860"/>
                <a:gd name="connsiteX30" fmla="*/ 31571 w 611871"/>
                <a:gd name="connsiteY30" fmla="*/ 437493 h 521860"/>
                <a:gd name="connsiteX31" fmla="*/ 122834 w 611871"/>
                <a:gd name="connsiteY31" fmla="*/ 27867 h 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11871" h="521860">
                  <a:moveTo>
                    <a:pt x="122834" y="27867"/>
                  </a:moveTo>
                  <a:lnTo>
                    <a:pt x="187447" y="0"/>
                  </a:lnTo>
                  <a:lnTo>
                    <a:pt x="218252" y="6775"/>
                  </a:lnTo>
                  <a:lnTo>
                    <a:pt x="206492" y="50173"/>
                  </a:lnTo>
                  <a:lnTo>
                    <a:pt x="330733" y="40458"/>
                  </a:lnTo>
                  <a:lnTo>
                    <a:pt x="435801" y="131024"/>
                  </a:lnTo>
                  <a:lnTo>
                    <a:pt x="441872" y="176403"/>
                  </a:lnTo>
                  <a:lnTo>
                    <a:pt x="492424" y="182859"/>
                  </a:lnTo>
                  <a:lnTo>
                    <a:pt x="497921" y="144255"/>
                  </a:lnTo>
                  <a:lnTo>
                    <a:pt x="523996" y="162598"/>
                  </a:lnTo>
                  <a:lnTo>
                    <a:pt x="527319" y="206762"/>
                  </a:lnTo>
                  <a:lnTo>
                    <a:pt x="611872" y="218715"/>
                  </a:lnTo>
                  <a:lnTo>
                    <a:pt x="594424" y="260003"/>
                  </a:lnTo>
                  <a:lnTo>
                    <a:pt x="594424" y="328967"/>
                  </a:lnTo>
                  <a:lnTo>
                    <a:pt x="573270" y="329861"/>
                  </a:lnTo>
                  <a:lnTo>
                    <a:pt x="555823" y="301356"/>
                  </a:lnTo>
                  <a:lnTo>
                    <a:pt x="485075" y="317909"/>
                  </a:lnTo>
                  <a:lnTo>
                    <a:pt x="498304" y="374282"/>
                  </a:lnTo>
                  <a:lnTo>
                    <a:pt x="463026" y="465424"/>
                  </a:lnTo>
                  <a:lnTo>
                    <a:pt x="473124" y="490670"/>
                  </a:lnTo>
                  <a:lnTo>
                    <a:pt x="406977" y="504411"/>
                  </a:lnTo>
                  <a:lnTo>
                    <a:pt x="377579" y="493418"/>
                  </a:lnTo>
                  <a:lnTo>
                    <a:pt x="334440" y="510867"/>
                  </a:lnTo>
                  <a:lnTo>
                    <a:pt x="264586" y="495208"/>
                  </a:lnTo>
                  <a:lnTo>
                    <a:pt x="208537" y="502558"/>
                  </a:lnTo>
                  <a:lnTo>
                    <a:pt x="186489" y="521860"/>
                  </a:lnTo>
                  <a:lnTo>
                    <a:pt x="140601" y="521860"/>
                  </a:lnTo>
                  <a:lnTo>
                    <a:pt x="121301" y="497061"/>
                  </a:lnTo>
                  <a:lnTo>
                    <a:pt x="58797" y="521285"/>
                  </a:lnTo>
                  <a:lnTo>
                    <a:pt x="0" y="495591"/>
                  </a:lnTo>
                  <a:lnTo>
                    <a:pt x="31571" y="437493"/>
                  </a:lnTo>
                  <a:lnTo>
                    <a:pt x="122834" y="278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9661D34-D22F-7346-8F2F-AFA448C732D1}"/>
                </a:ext>
              </a:extLst>
            </p:cNvPr>
            <p:cNvSpPr/>
            <p:nvPr/>
          </p:nvSpPr>
          <p:spPr>
            <a:xfrm>
              <a:off x="1612959" y="3871972"/>
              <a:ext cx="568988" cy="709575"/>
            </a:xfrm>
            <a:custGeom>
              <a:avLst/>
              <a:gdLst>
                <a:gd name="connsiteX0" fmla="*/ 959 w 568988"/>
                <a:gd name="connsiteY0" fmla="*/ 554584 h 709575"/>
                <a:gd name="connsiteX1" fmla="*/ 65571 w 568988"/>
                <a:gd name="connsiteY1" fmla="*/ 526717 h 709575"/>
                <a:gd name="connsiteX2" fmla="*/ 96376 w 568988"/>
                <a:gd name="connsiteY2" fmla="*/ 533492 h 709575"/>
                <a:gd name="connsiteX3" fmla="*/ 84617 w 568988"/>
                <a:gd name="connsiteY3" fmla="*/ 576890 h 709575"/>
                <a:gd name="connsiteX4" fmla="*/ 208857 w 568988"/>
                <a:gd name="connsiteY4" fmla="*/ 567175 h 709575"/>
                <a:gd name="connsiteX5" fmla="*/ 313925 w 568988"/>
                <a:gd name="connsiteY5" fmla="*/ 657741 h 709575"/>
                <a:gd name="connsiteX6" fmla="*/ 319996 w 568988"/>
                <a:gd name="connsiteY6" fmla="*/ 703120 h 709575"/>
                <a:gd name="connsiteX7" fmla="*/ 370549 w 568988"/>
                <a:gd name="connsiteY7" fmla="*/ 709576 h 709575"/>
                <a:gd name="connsiteX8" fmla="*/ 376045 w 568988"/>
                <a:gd name="connsiteY8" fmla="*/ 670972 h 709575"/>
                <a:gd name="connsiteX9" fmla="*/ 402120 w 568988"/>
                <a:gd name="connsiteY9" fmla="*/ 689315 h 709575"/>
                <a:gd name="connsiteX10" fmla="*/ 433947 w 568988"/>
                <a:gd name="connsiteY10" fmla="*/ 675573 h 709575"/>
                <a:gd name="connsiteX11" fmla="*/ 432094 w 568988"/>
                <a:gd name="connsiteY11" fmla="*/ 637928 h 709575"/>
                <a:gd name="connsiteX12" fmla="*/ 459703 w 568988"/>
                <a:gd name="connsiteY12" fmla="*/ 618626 h 709575"/>
                <a:gd name="connsiteX13" fmla="*/ 448646 w 568988"/>
                <a:gd name="connsiteY13" fmla="*/ 572672 h 709575"/>
                <a:gd name="connsiteX14" fmla="*/ 521248 w 568988"/>
                <a:gd name="connsiteY14" fmla="*/ 493674 h 709575"/>
                <a:gd name="connsiteX15" fmla="*/ 522142 w 568988"/>
                <a:gd name="connsiteY15" fmla="*/ 470664 h 709575"/>
                <a:gd name="connsiteX16" fmla="*/ 492744 w 568988"/>
                <a:gd name="connsiteY16" fmla="*/ 456923 h 709575"/>
                <a:gd name="connsiteX17" fmla="*/ 505590 w 568988"/>
                <a:gd name="connsiteY17" fmla="*/ 433019 h 709575"/>
                <a:gd name="connsiteX18" fmla="*/ 557037 w 568988"/>
                <a:gd name="connsiteY18" fmla="*/ 427522 h 709575"/>
                <a:gd name="connsiteX19" fmla="*/ 556142 w 568988"/>
                <a:gd name="connsiteY19" fmla="*/ 395374 h 709575"/>
                <a:gd name="connsiteX20" fmla="*/ 568988 w 568988"/>
                <a:gd name="connsiteY20" fmla="*/ 386489 h 709575"/>
                <a:gd name="connsiteX21" fmla="*/ 549879 w 568988"/>
                <a:gd name="connsiteY21" fmla="*/ 365206 h 709575"/>
                <a:gd name="connsiteX22" fmla="*/ 532240 w 568988"/>
                <a:gd name="connsiteY22" fmla="*/ 391666 h 709575"/>
                <a:gd name="connsiteX23" fmla="*/ 455996 w 568988"/>
                <a:gd name="connsiteY23" fmla="*/ 382463 h 709575"/>
                <a:gd name="connsiteX24" fmla="*/ 468267 w 568988"/>
                <a:gd name="connsiteY24" fmla="*/ 356386 h 709575"/>
                <a:gd name="connsiteX25" fmla="*/ 469736 w 568988"/>
                <a:gd name="connsiteY25" fmla="*/ 308578 h 709575"/>
                <a:gd name="connsiteX26" fmla="*/ 493255 w 568988"/>
                <a:gd name="connsiteY26" fmla="*/ 263774 h 709575"/>
                <a:gd name="connsiteX27" fmla="*/ 480793 w 568988"/>
                <a:gd name="connsiteY27" fmla="*/ 244664 h 709575"/>
                <a:gd name="connsiteX28" fmla="*/ 447496 w 568988"/>
                <a:gd name="connsiteY28" fmla="*/ 247795 h 709575"/>
                <a:gd name="connsiteX29" fmla="*/ 382500 w 568988"/>
                <a:gd name="connsiteY29" fmla="*/ 253867 h 709575"/>
                <a:gd name="connsiteX30" fmla="*/ 324214 w 568988"/>
                <a:gd name="connsiteY30" fmla="*/ 201266 h 709575"/>
                <a:gd name="connsiteX31" fmla="*/ 319804 w 568988"/>
                <a:gd name="connsiteY31" fmla="*/ 154225 h 709575"/>
                <a:gd name="connsiteX32" fmla="*/ 266759 w 568988"/>
                <a:gd name="connsiteY32" fmla="*/ 144510 h 709575"/>
                <a:gd name="connsiteX33" fmla="*/ 265801 w 568988"/>
                <a:gd name="connsiteY33" fmla="*/ 124313 h 709575"/>
                <a:gd name="connsiteX34" fmla="*/ 212500 w 568988"/>
                <a:gd name="connsiteY34" fmla="*/ 122651 h 709575"/>
                <a:gd name="connsiteX35" fmla="*/ 218060 w 568988"/>
                <a:gd name="connsiteY35" fmla="*/ 179471 h 709575"/>
                <a:gd name="connsiteX36" fmla="*/ 216526 w 568988"/>
                <a:gd name="connsiteY36" fmla="*/ 243449 h 709575"/>
                <a:gd name="connsiteX37" fmla="*/ 179778 w 568988"/>
                <a:gd name="connsiteY37" fmla="*/ 110508 h 709575"/>
                <a:gd name="connsiteX38" fmla="*/ 93116 w 568988"/>
                <a:gd name="connsiteY38" fmla="*/ 28761 h 709575"/>
                <a:gd name="connsiteX39" fmla="*/ 82699 w 568988"/>
                <a:gd name="connsiteY39" fmla="*/ 0 h 709575"/>
                <a:gd name="connsiteX40" fmla="*/ 59116 w 568988"/>
                <a:gd name="connsiteY40" fmla="*/ 16490 h 709575"/>
                <a:gd name="connsiteX41" fmla="*/ 7989 w 568988"/>
                <a:gd name="connsiteY41" fmla="*/ 458137 h 709575"/>
                <a:gd name="connsiteX42" fmla="*/ 30932 w 568988"/>
                <a:gd name="connsiteY42" fmla="*/ 422026 h 709575"/>
                <a:gd name="connsiteX43" fmla="*/ 55474 w 568988"/>
                <a:gd name="connsiteY43" fmla="*/ 424774 h 709575"/>
                <a:gd name="connsiteX44" fmla="*/ 76564 w 568988"/>
                <a:gd name="connsiteY44" fmla="*/ 439474 h 709575"/>
                <a:gd name="connsiteX45" fmla="*/ 78737 w 568988"/>
                <a:gd name="connsiteY45" fmla="*/ 461205 h 709575"/>
                <a:gd name="connsiteX46" fmla="*/ 30613 w 568988"/>
                <a:gd name="connsiteY46" fmla="*/ 457818 h 709575"/>
                <a:gd name="connsiteX47" fmla="*/ 0 w 568988"/>
                <a:gd name="connsiteY47" fmla="*/ 512656 h 709575"/>
                <a:gd name="connsiteX48" fmla="*/ 959 w 568988"/>
                <a:gd name="connsiteY48" fmla="*/ 554584 h 7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8988" h="709575">
                  <a:moveTo>
                    <a:pt x="959" y="554584"/>
                  </a:moveTo>
                  <a:lnTo>
                    <a:pt x="65571" y="526717"/>
                  </a:lnTo>
                  <a:lnTo>
                    <a:pt x="96376" y="533492"/>
                  </a:lnTo>
                  <a:lnTo>
                    <a:pt x="84617" y="576890"/>
                  </a:lnTo>
                  <a:lnTo>
                    <a:pt x="208857" y="567175"/>
                  </a:lnTo>
                  <a:lnTo>
                    <a:pt x="313925" y="657741"/>
                  </a:lnTo>
                  <a:lnTo>
                    <a:pt x="319996" y="703120"/>
                  </a:lnTo>
                  <a:lnTo>
                    <a:pt x="370549" y="709576"/>
                  </a:lnTo>
                  <a:lnTo>
                    <a:pt x="376045" y="670972"/>
                  </a:lnTo>
                  <a:lnTo>
                    <a:pt x="402120" y="689315"/>
                  </a:lnTo>
                  <a:lnTo>
                    <a:pt x="433947" y="675573"/>
                  </a:lnTo>
                  <a:lnTo>
                    <a:pt x="432094" y="637928"/>
                  </a:lnTo>
                  <a:lnTo>
                    <a:pt x="459703" y="618626"/>
                  </a:lnTo>
                  <a:lnTo>
                    <a:pt x="448646" y="572672"/>
                  </a:lnTo>
                  <a:lnTo>
                    <a:pt x="521248" y="493674"/>
                  </a:lnTo>
                  <a:lnTo>
                    <a:pt x="522142" y="470664"/>
                  </a:lnTo>
                  <a:lnTo>
                    <a:pt x="492744" y="456923"/>
                  </a:lnTo>
                  <a:lnTo>
                    <a:pt x="505590" y="433019"/>
                  </a:lnTo>
                  <a:lnTo>
                    <a:pt x="557037" y="427522"/>
                  </a:lnTo>
                  <a:lnTo>
                    <a:pt x="556142" y="395374"/>
                  </a:lnTo>
                  <a:lnTo>
                    <a:pt x="568988" y="386489"/>
                  </a:lnTo>
                  <a:lnTo>
                    <a:pt x="549879" y="365206"/>
                  </a:lnTo>
                  <a:lnTo>
                    <a:pt x="532240" y="391666"/>
                  </a:lnTo>
                  <a:lnTo>
                    <a:pt x="455996" y="382463"/>
                  </a:lnTo>
                  <a:lnTo>
                    <a:pt x="468267" y="356386"/>
                  </a:lnTo>
                  <a:lnTo>
                    <a:pt x="469736" y="308578"/>
                  </a:lnTo>
                  <a:lnTo>
                    <a:pt x="493255" y="263774"/>
                  </a:lnTo>
                  <a:lnTo>
                    <a:pt x="480793" y="244664"/>
                  </a:lnTo>
                  <a:lnTo>
                    <a:pt x="447496" y="247795"/>
                  </a:lnTo>
                  <a:lnTo>
                    <a:pt x="382500" y="253867"/>
                  </a:lnTo>
                  <a:lnTo>
                    <a:pt x="324214" y="201266"/>
                  </a:lnTo>
                  <a:lnTo>
                    <a:pt x="319804" y="154225"/>
                  </a:lnTo>
                  <a:lnTo>
                    <a:pt x="266759" y="144510"/>
                  </a:lnTo>
                  <a:lnTo>
                    <a:pt x="265801" y="124313"/>
                  </a:lnTo>
                  <a:lnTo>
                    <a:pt x="212500" y="122651"/>
                  </a:lnTo>
                  <a:lnTo>
                    <a:pt x="218060" y="179471"/>
                  </a:lnTo>
                  <a:lnTo>
                    <a:pt x="216526" y="243449"/>
                  </a:lnTo>
                  <a:lnTo>
                    <a:pt x="179778" y="110508"/>
                  </a:lnTo>
                  <a:lnTo>
                    <a:pt x="93116" y="28761"/>
                  </a:lnTo>
                  <a:lnTo>
                    <a:pt x="82699" y="0"/>
                  </a:lnTo>
                  <a:lnTo>
                    <a:pt x="59116" y="16490"/>
                  </a:lnTo>
                  <a:lnTo>
                    <a:pt x="7989" y="458137"/>
                  </a:lnTo>
                  <a:lnTo>
                    <a:pt x="30932" y="422026"/>
                  </a:lnTo>
                  <a:lnTo>
                    <a:pt x="55474" y="424774"/>
                  </a:lnTo>
                  <a:lnTo>
                    <a:pt x="76564" y="439474"/>
                  </a:lnTo>
                  <a:lnTo>
                    <a:pt x="78737" y="461205"/>
                  </a:lnTo>
                  <a:lnTo>
                    <a:pt x="30613" y="457818"/>
                  </a:lnTo>
                  <a:lnTo>
                    <a:pt x="0" y="512656"/>
                  </a:lnTo>
                  <a:lnTo>
                    <a:pt x="959" y="55458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CD8B4DD-A5BE-F943-A046-B01D184DCECA}"/>
                </a:ext>
              </a:extLst>
            </p:cNvPr>
            <p:cNvSpPr/>
            <p:nvPr/>
          </p:nvSpPr>
          <p:spPr>
            <a:xfrm>
              <a:off x="2060455" y="3827232"/>
              <a:ext cx="533070" cy="561678"/>
            </a:xfrm>
            <a:custGeom>
              <a:avLst/>
              <a:gdLst>
                <a:gd name="connsiteX0" fmla="*/ 517477 w 533070"/>
                <a:gd name="connsiteY0" fmla="*/ 363864 h 561678"/>
                <a:gd name="connsiteX1" fmla="*/ 533071 w 533070"/>
                <a:gd name="connsiteY1" fmla="*/ 396907 h 561678"/>
                <a:gd name="connsiteX2" fmla="*/ 501819 w 533070"/>
                <a:gd name="connsiteY2" fmla="*/ 449253 h 561678"/>
                <a:gd name="connsiteX3" fmla="*/ 473379 w 533070"/>
                <a:gd name="connsiteY3" fmla="*/ 455709 h 561678"/>
                <a:gd name="connsiteX4" fmla="*/ 463537 w 533070"/>
                <a:gd name="connsiteY4" fmla="*/ 509333 h 561678"/>
                <a:gd name="connsiteX5" fmla="*/ 426533 w 533070"/>
                <a:gd name="connsiteY5" fmla="*/ 513934 h 561678"/>
                <a:gd name="connsiteX6" fmla="*/ 400778 w 533070"/>
                <a:gd name="connsiteY6" fmla="*/ 561679 h 561678"/>
                <a:gd name="connsiteX7" fmla="*/ 400778 w 533070"/>
                <a:gd name="connsiteY7" fmla="*/ 561679 h 561678"/>
                <a:gd name="connsiteX8" fmla="*/ 359428 w 533070"/>
                <a:gd name="connsiteY8" fmla="*/ 529210 h 561678"/>
                <a:gd name="connsiteX9" fmla="*/ 310729 w 533070"/>
                <a:gd name="connsiteY9" fmla="*/ 556757 h 561678"/>
                <a:gd name="connsiteX10" fmla="*/ 296030 w 533070"/>
                <a:gd name="connsiteY10" fmla="*/ 504411 h 561678"/>
                <a:gd name="connsiteX11" fmla="*/ 254744 w 533070"/>
                <a:gd name="connsiteY11" fmla="*/ 519111 h 561678"/>
                <a:gd name="connsiteX12" fmla="*/ 242026 w 533070"/>
                <a:gd name="connsiteY12" fmla="*/ 498148 h 561678"/>
                <a:gd name="connsiteX13" fmla="*/ 214289 w 533070"/>
                <a:gd name="connsiteY13" fmla="*/ 520006 h 561678"/>
                <a:gd name="connsiteX14" fmla="*/ 138940 w 533070"/>
                <a:gd name="connsiteY14" fmla="*/ 526462 h 561678"/>
                <a:gd name="connsiteX15" fmla="*/ 130695 w 533070"/>
                <a:gd name="connsiteY15" fmla="*/ 485109 h 561678"/>
                <a:gd name="connsiteX16" fmla="*/ 109541 w 533070"/>
                <a:gd name="connsiteY16" fmla="*/ 472262 h 561678"/>
                <a:gd name="connsiteX17" fmla="*/ 108647 w 533070"/>
                <a:gd name="connsiteY17" fmla="*/ 440114 h 561678"/>
                <a:gd name="connsiteX18" fmla="*/ 121492 w 533070"/>
                <a:gd name="connsiteY18" fmla="*/ 431229 h 561678"/>
                <a:gd name="connsiteX19" fmla="*/ 102383 w 533070"/>
                <a:gd name="connsiteY19" fmla="*/ 409946 h 561678"/>
                <a:gd name="connsiteX20" fmla="*/ 84744 w 533070"/>
                <a:gd name="connsiteY20" fmla="*/ 436406 h 561678"/>
                <a:gd name="connsiteX21" fmla="*/ 8500 w 533070"/>
                <a:gd name="connsiteY21" fmla="*/ 427203 h 561678"/>
                <a:gd name="connsiteX22" fmla="*/ 20771 w 533070"/>
                <a:gd name="connsiteY22" fmla="*/ 401126 h 561678"/>
                <a:gd name="connsiteX23" fmla="*/ 22240 w 533070"/>
                <a:gd name="connsiteY23" fmla="*/ 353318 h 561678"/>
                <a:gd name="connsiteX24" fmla="*/ 45759 w 533070"/>
                <a:gd name="connsiteY24" fmla="*/ 308514 h 561678"/>
                <a:gd name="connsiteX25" fmla="*/ 33297 w 533070"/>
                <a:gd name="connsiteY25" fmla="*/ 289404 h 561678"/>
                <a:gd name="connsiteX26" fmla="*/ 0 w 533070"/>
                <a:gd name="connsiteY26" fmla="*/ 292535 h 561678"/>
                <a:gd name="connsiteX27" fmla="*/ 1150 w 533070"/>
                <a:gd name="connsiteY27" fmla="*/ 290362 h 561678"/>
                <a:gd name="connsiteX28" fmla="*/ 19045 w 533070"/>
                <a:gd name="connsiteY28" fmla="*/ 241851 h 561678"/>
                <a:gd name="connsiteX29" fmla="*/ 62695 w 533070"/>
                <a:gd name="connsiteY29" fmla="*/ 240701 h 561678"/>
                <a:gd name="connsiteX30" fmla="*/ 113248 w 533070"/>
                <a:gd name="connsiteY30" fmla="*/ 189250 h 561678"/>
                <a:gd name="connsiteX31" fmla="*/ 113248 w 533070"/>
                <a:gd name="connsiteY31" fmla="*/ 131408 h 561678"/>
                <a:gd name="connsiteX32" fmla="*/ 189109 w 533070"/>
                <a:gd name="connsiteY32" fmla="*/ 79893 h 561678"/>
                <a:gd name="connsiteX33" fmla="*/ 199590 w 533070"/>
                <a:gd name="connsiteY33" fmla="*/ 33108 h 561678"/>
                <a:gd name="connsiteX34" fmla="*/ 239086 w 533070"/>
                <a:gd name="connsiteY34" fmla="*/ 0 h 561678"/>
                <a:gd name="connsiteX35" fmla="*/ 299737 w 533070"/>
                <a:gd name="connsiteY35" fmla="*/ 8245 h 561678"/>
                <a:gd name="connsiteX36" fmla="*/ 300631 w 533070"/>
                <a:gd name="connsiteY36" fmla="*/ 55158 h 561678"/>
                <a:gd name="connsiteX37" fmla="*/ 325428 w 533070"/>
                <a:gd name="connsiteY37" fmla="*/ 44101 h 561678"/>
                <a:gd name="connsiteX38" fmla="*/ 379688 w 533070"/>
                <a:gd name="connsiteY38" fmla="*/ 44995 h 561678"/>
                <a:gd name="connsiteX39" fmla="*/ 392533 w 533070"/>
                <a:gd name="connsiteY39" fmla="*/ 81746 h 561678"/>
                <a:gd name="connsiteX40" fmla="*/ 433883 w 533070"/>
                <a:gd name="connsiteY40" fmla="*/ 83600 h 561678"/>
                <a:gd name="connsiteX41" fmla="*/ 420078 w 533070"/>
                <a:gd name="connsiteY41" fmla="*/ 110252 h 561678"/>
                <a:gd name="connsiteX42" fmla="*/ 461428 w 533070"/>
                <a:gd name="connsiteY42" fmla="*/ 123099 h 561678"/>
                <a:gd name="connsiteX43" fmla="*/ 489932 w 533070"/>
                <a:gd name="connsiteY43" fmla="*/ 160808 h 561678"/>
                <a:gd name="connsiteX44" fmla="*/ 452225 w 533070"/>
                <a:gd name="connsiteY44" fmla="*/ 193852 h 561678"/>
                <a:gd name="connsiteX45" fmla="*/ 468778 w 533070"/>
                <a:gd name="connsiteY45" fmla="*/ 291257 h 561678"/>
                <a:gd name="connsiteX46" fmla="*/ 511981 w 533070"/>
                <a:gd name="connsiteY46" fmla="*/ 293111 h 561678"/>
                <a:gd name="connsiteX47" fmla="*/ 528470 w 533070"/>
                <a:gd name="connsiteY47" fmla="*/ 349164 h 561678"/>
                <a:gd name="connsiteX48" fmla="*/ 517477 w 533070"/>
                <a:gd name="connsiteY48" fmla="*/ 363864 h 56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33070" h="561678">
                  <a:moveTo>
                    <a:pt x="517477" y="363864"/>
                  </a:moveTo>
                  <a:lnTo>
                    <a:pt x="533071" y="396907"/>
                  </a:lnTo>
                  <a:lnTo>
                    <a:pt x="501819" y="449253"/>
                  </a:lnTo>
                  <a:lnTo>
                    <a:pt x="473379" y="455709"/>
                  </a:lnTo>
                  <a:lnTo>
                    <a:pt x="463537" y="509333"/>
                  </a:lnTo>
                  <a:lnTo>
                    <a:pt x="426533" y="513934"/>
                  </a:lnTo>
                  <a:lnTo>
                    <a:pt x="400778" y="561679"/>
                  </a:lnTo>
                  <a:lnTo>
                    <a:pt x="400778" y="561679"/>
                  </a:lnTo>
                  <a:lnTo>
                    <a:pt x="359428" y="529210"/>
                  </a:lnTo>
                  <a:lnTo>
                    <a:pt x="310729" y="556757"/>
                  </a:lnTo>
                  <a:lnTo>
                    <a:pt x="296030" y="504411"/>
                  </a:lnTo>
                  <a:lnTo>
                    <a:pt x="254744" y="519111"/>
                  </a:lnTo>
                  <a:lnTo>
                    <a:pt x="242026" y="498148"/>
                  </a:lnTo>
                  <a:lnTo>
                    <a:pt x="214289" y="520006"/>
                  </a:lnTo>
                  <a:lnTo>
                    <a:pt x="138940" y="526462"/>
                  </a:lnTo>
                  <a:lnTo>
                    <a:pt x="130695" y="485109"/>
                  </a:lnTo>
                  <a:lnTo>
                    <a:pt x="109541" y="472262"/>
                  </a:lnTo>
                  <a:lnTo>
                    <a:pt x="108647" y="440114"/>
                  </a:lnTo>
                  <a:lnTo>
                    <a:pt x="121492" y="431229"/>
                  </a:lnTo>
                  <a:lnTo>
                    <a:pt x="102383" y="409946"/>
                  </a:lnTo>
                  <a:lnTo>
                    <a:pt x="84744" y="436406"/>
                  </a:lnTo>
                  <a:lnTo>
                    <a:pt x="8500" y="427203"/>
                  </a:lnTo>
                  <a:lnTo>
                    <a:pt x="20771" y="401126"/>
                  </a:lnTo>
                  <a:lnTo>
                    <a:pt x="22240" y="353318"/>
                  </a:lnTo>
                  <a:lnTo>
                    <a:pt x="45759" y="308514"/>
                  </a:lnTo>
                  <a:lnTo>
                    <a:pt x="33297" y="289404"/>
                  </a:lnTo>
                  <a:lnTo>
                    <a:pt x="0" y="292535"/>
                  </a:lnTo>
                  <a:lnTo>
                    <a:pt x="1150" y="290362"/>
                  </a:lnTo>
                  <a:lnTo>
                    <a:pt x="19045" y="241851"/>
                  </a:lnTo>
                  <a:lnTo>
                    <a:pt x="62695" y="240701"/>
                  </a:lnTo>
                  <a:lnTo>
                    <a:pt x="113248" y="189250"/>
                  </a:lnTo>
                  <a:lnTo>
                    <a:pt x="113248" y="131408"/>
                  </a:lnTo>
                  <a:lnTo>
                    <a:pt x="189109" y="79893"/>
                  </a:lnTo>
                  <a:lnTo>
                    <a:pt x="199590" y="33108"/>
                  </a:lnTo>
                  <a:lnTo>
                    <a:pt x="239086" y="0"/>
                  </a:lnTo>
                  <a:lnTo>
                    <a:pt x="299737" y="8245"/>
                  </a:lnTo>
                  <a:lnTo>
                    <a:pt x="300631" y="55158"/>
                  </a:lnTo>
                  <a:lnTo>
                    <a:pt x="325428" y="44101"/>
                  </a:lnTo>
                  <a:lnTo>
                    <a:pt x="379688" y="44995"/>
                  </a:lnTo>
                  <a:lnTo>
                    <a:pt x="392533" y="81746"/>
                  </a:lnTo>
                  <a:lnTo>
                    <a:pt x="433883" y="83600"/>
                  </a:lnTo>
                  <a:lnTo>
                    <a:pt x="420078" y="110252"/>
                  </a:lnTo>
                  <a:lnTo>
                    <a:pt x="461428" y="123099"/>
                  </a:lnTo>
                  <a:lnTo>
                    <a:pt x="489932" y="160808"/>
                  </a:lnTo>
                  <a:lnTo>
                    <a:pt x="452225" y="193852"/>
                  </a:lnTo>
                  <a:lnTo>
                    <a:pt x="468778" y="291257"/>
                  </a:lnTo>
                  <a:lnTo>
                    <a:pt x="511981" y="293111"/>
                  </a:lnTo>
                  <a:lnTo>
                    <a:pt x="528470" y="349164"/>
                  </a:lnTo>
                  <a:lnTo>
                    <a:pt x="517477" y="36386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20CCC372-0FCC-5B41-AB54-20C51B7EEB9C}"/>
                </a:ext>
              </a:extLst>
            </p:cNvPr>
            <p:cNvSpPr/>
            <p:nvPr/>
          </p:nvSpPr>
          <p:spPr>
            <a:xfrm>
              <a:off x="2568729" y="3445920"/>
              <a:ext cx="432732" cy="396012"/>
            </a:xfrm>
            <a:custGeom>
              <a:avLst/>
              <a:gdLst>
                <a:gd name="connsiteX0" fmla="*/ 315139 w 432732"/>
                <a:gd name="connsiteY0" fmla="*/ 13358 h 396012"/>
                <a:gd name="connsiteX1" fmla="*/ 336229 w 432732"/>
                <a:gd name="connsiteY1" fmla="*/ 66151 h 396012"/>
                <a:gd name="connsiteX2" fmla="*/ 359236 w 432732"/>
                <a:gd name="connsiteY2" fmla="*/ 66151 h 396012"/>
                <a:gd name="connsiteX3" fmla="*/ 408191 w 432732"/>
                <a:gd name="connsiteY3" fmla="*/ 118561 h 396012"/>
                <a:gd name="connsiteX4" fmla="*/ 414327 w 432732"/>
                <a:gd name="connsiteY4" fmla="*/ 153458 h 396012"/>
                <a:gd name="connsiteX5" fmla="*/ 411706 w 432732"/>
                <a:gd name="connsiteY5" fmla="*/ 197431 h 396012"/>
                <a:gd name="connsiteX6" fmla="*/ 432733 w 432732"/>
                <a:gd name="connsiteY6" fmla="*/ 209191 h 396012"/>
                <a:gd name="connsiteX7" fmla="*/ 431007 w 432732"/>
                <a:gd name="connsiteY7" fmla="*/ 250736 h 396012"/>
                <a:gd name="connsiteX8" fmla="*/ 356552 w 432732"/>
                <a:gd name="connsiteY8" fmla="*/ 321297 h 396012"/>
                <a:gd name="connsiteX9" fmla="*/ 397007 w 432732"/>
                <a:gd name="connsiteY9" fmla="*/ 369041 h 396012"/>
                <a:gd name="connsiteX10" fmla="*/ 350033 w 432732"/>
                <a:gd name="connsiteY10" fmla="*/ 377670 h 396012"/>
                <a:gd name="connsiteX11" fmla="*/ 337188 w 432732"/>
                <a:gd name="connsiteY11" fmla="*/ 396013 h 396012"/>
                <a:gd name="connsiteX12" fmla="*/ 312391 w 432732"/>
                <a:gd name="connsiteY12" fmla="*/ 396013 h 396012"/>
                <a:gd name="connsiteX13" fmla="*/ 295838 w 432732"/>
                <a:gd name="connsiteY13" fmla="*/ 373962 h 396012"/>
                <a:gd name="connsiteX14" fmla="*/ 253594 w 432732"/>
                <a:gd name="connsiteY14" fmla="*/ 373962 h 396012"/>
                <a:gd name="connsiteX15" fmla="*/ 228733 w 432732"/>
                <a:gd name="connsiteY15" fmla="*/ 358367 h 396012"/>
                <a:gd name="connsiteX16" fmla="*/ 180992 w 432732"/>
                <a:gd name="connsiteY16" fmla="*/ 378564 h 396012"/>
                <a:gd name="connsiteX17" fmla="*/ 178947 w 432732"/>
                <a:gd name="connsiteY17" fmla="*/ 338298 h 396012"/>
                <a:gd name="connsiteX18" fmla="*/ 139643 w 432732"/>
                <a:gd name="connsiteY18" fmla="*/ 322512 h 396012"/>
                <a:gd name="connsiteX19" fmla="*/ 139643 w 432732"/>
                <a:gd name="connsiteY19" fmla="*/ 296818 h 396012"/>
                <a:gd name="connsiteX20" fmla="*/ 83594 w 432732"/>
                <a:gd name="connsiteY20" fmla="*/ 313308 h 396012"/>
                <a:gd name="connsiteX21" fmla="*/ 84489 w 432732"/>
                <a:gd name="connsiteY21" fmla="*/ 287614 h 396012"/>
                <a:gd name="connsiteX22" fmla="*/ 96440 w 432732"/>
                <a:gd name="connsiteY22" fmla="*/ 269207 h 396012"/>
                <a:gd name="connsiteX23" fmla="*/ 54196 w 432732"/>
                <a:gd name="connsiteY23" fmla="*/ 259108 h 396012"/>
                <a:gd name="connsiteX24" fmla="*/ 56944 w 432732"/>
                <a:gd name="connsiteY24" fmla="*/ 200307 h 396012"/>
                <a:gd name="connsiteX25" fmla="*/ 34895 w 432732"/>
                <a:gd name="connsiteY25" fmla="*/ 145213 h 396012"/>
                <a:gd name="connsiteX26" fmla="*/ 0 w 432732"/>
                <a:gd name="connsiteY26" fmla="*/ 123163 h 396012"/>
                <a:gd name="connsiteX27" fmla="*/ 22944 w 432732"/>
                <a:gd name="connsiteY27" fmla="*/ 78103 h 396012"/>
                <a:gd name="connsiteX28" fmla="*/ 24797 w 432732"/>
                <a:gd name="connsiteY28" fmla="*/ 53304 h 396012"/>
                <a:gd name="connsiteX29" fmla="*/ 50489 w 432732"/>
                <a:gd name="connsiteY29" fmla="*/ 26077 h 396012"/>
                <a:gd name="connsiteX30" fmla="*/ 125838 w 432732"/>
                <a:gd name="connsiteY30" fmla="*/ 26652 h 396012"/>
                <a:gd name="connsiteX31" fmla="*/ 143349 w 432732"/>
                <a:gd name="connsiteY31" fmla="*/ 0 h 396012"/>
                <a:gd name="connsiteX32" fmla="*/ 315139 w 432732"/>
                <a:gd name="connsiteY32" fmla="*/ 13358 h 3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2732" h="396012">
                  <a:moveTo>
                    <a:pt x="315139" y="13358"/>
                  </a:moveTo>
                  <a:lnTo>
                    <a:pt x="336229" y="66151"/>
                  </a:lnTo>
                  <a:lnTo>
                    <a:pt x="359236" y="66151"/>
                  </a:lnTo>
                  <a:lnTo>
                    <a:pt x="408191" y="118561"/>
                  </a:lnTo>
                  <a:lnTo>
                    <a:pt x="414327" y="153458"/>
                  </a:lnTo>
                  <a:lnTo>
                    <a:pt x="411706" y="197431"/>
                  </a:lnTo>
                  <a:lnTo>
                    <a:pt x="432733" y="209191"/>
                  </a:lnTo>
                  <a:lnTo>
                    <a:pt x="431007" y="250736"/>
                  </a:lnTo>
                  <a:lnTo>
                    <a:pt x="356552" y="321297"/>
                  </a:lnTo>
                  <a:lnTo>
                    <a:pt x="397007" y="369041"/>
                  </a:lnTo>
                  <a:lnTo>
                    <a:pt x="350033" y="377670"/>
                  </a:lnTo>
                  <a:lnTo>
                    <a:pt x="337188" y="396013"/>
                  </a:lnTo>
                  <a:lnTo>
                    <a:pt x="312391" y="396013"/>
                  </a:lnTo>
                  <a:lnTo>
                    <a:pt x="295838" y="373962"/>
                  </a:lnTo>
                  <a:lnTo>
                    <a:pt x="253594" y="373962"/>
                  </a:lnTo>
                  <a:lnTo>
                    <a:pt x="228733" y="358367"/>
                  </a:lnTo>
                  <a:lnTo>
                    <a:pt x="180992" y="378564"/>
                  </a:lnTo>
                  <a:lnTo>
                    <a:pt x="178947" y="338298"/>
                  </a:lnTo>
                  <a:lnTo>
                    <a:pt x="139643" y="322512"/>
                  </a:lnTo>
                  <a:lnTo>
                    <a:pt x="139643" y="296818"/>
                  </a:lnTo>
                  <a:lnTo>
                    <a:pt x="83594" y="313308"/>
                  </a:lnTo>
                  <a:lnTo>
                    <a:pt x="84489" y="287614"/>
                  </a:lnTo>
                  <a:lnTo>
                    <a:pt x="96440" y="269207"/>
                  </a:lnTo>
                  <a:lnTo>
                    <a:pt x="54196" y="259108"/>
                  </a:lnTo>
                  <a:lnTo>
                    <a:pt x="56944" y="200307"/>
                  </a:lnTo>
                  <a:lnTo>
                    <a:pt x="34895" y="145213"/>
                  </a:lnTo>
                  <a:lnTo>
                    <a:pt x="0" y="123163"/>
                  </a:lnTo>
                  <a:lnTo>
                    <a:pt x="22944" y="78103"/>
                  </a:lnTo>
                  <a:lnTo>
                    <a:pt x="24797" y="53304"/>
                  </a:lnTo>
                  <a:lnTo>
                    <a:pt x="50489" y="26077"/>
                  </a:lnTo>
                  <a:lnTo>
                    <a:pt x="125838" y="26652"/>
                  </a:lnTo>
                  <a:lnTo>
                    <a:pt x="143349" y="0"/>
                  </a:lnTo>
                  <a:lnTo>
                    <a:pt x="315139" y="1335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5DB17F6-5CCC-DF41-AD24-6D6B2D25F42D}"/>
                </a:ext>
              </a:extLst>
            </p:cNvPr>
            <p:cNvSpPr/>
            <p:nvPr/>
          </p:nvSpPr>
          <p:spPr>
            <a:xfrm>
              <a:off x="2512680" y="3804287"/>
              <a:ext cx="462131" cy="420747"/>
            </a:xfrm>
            <a:custGeom>
              <a:avLst/>
              <a:gdLst>
                <a:gd name="connsiteX0" fmla="*/ 76244 w 462131"/>
                <a:gd name="connsiteY0" fmla="*/ 372109 h 420747"/>
                <a:gd name="connsiteX1" fmla="*/ 59755 w 462131"/>
                <a:gd name="connsiteY1" fmla="*/ 316056 h 420747"/>
                <a:gd name="connsiteX2" fmla="*/ 16553 w 462131"/>
                <a:gd name="connsiteY2" fmla="*/ 314202 h 420747"/>
                <a:gd name="connsiteX3" fmla="*/ 0 w 462131"/>
                <a:gd name="connsiteY3" fmla="*/ 216797 h 420747"/>
                <a:gd name="connsiteX4" fmla="*/ 37707 w 462131"/>
                <a:gd name="connsiteY4" fmla="*/ 183754 h 420747"/>
                <a:gd name="connsiteX5" fmla="*/ 9203 w 462131"/>
                <a:gd name="connsiteY5" fmla="*/ 146044 h 420747"/>
                <a:gd name="connsiteX6" fmla="*/ 41349 w 462131"/>
                <a:gd name="connsiteY6" fmla="*/ 140547 h 420747"/>
                <a:gd name="connsiteX7" fmla="*/ 88195 w 462131"/>
                <a:gd name="connsiteY7" fmla="*/ 100154 h 420747"/>
                <a:gd name="connsiteX8" fmla="*/ 190195 w 462131"/>
                <a:gd name="connsiteY8" fmla="*/ 54199 h 420747"/>
                <a:gd name="connsiteX9" fmla="*/ 205789 w 462131"/>
                <a:gd name="connsiteY9" fmla="*/ 34002 h 420747"/>
                <a:gd name="connsiteX10" fmla="*/ 227838 w 462131"/>
                <a:gd name="connsiteY10" fmla="*/ 40394 h 420747"/>
                <a:gd name="connsiteX11" fmla="*/ 237041 w 462131"/>
                <a:gd name="connsiteY11" fmla="*/ 20197 h 420747"/>
                <a:gd name="connsiteX12" fmla="*/ 284782 w 462131"/>
                <a:gd name="connsiteY12" fmla="*/ 0 h 420747"/>
                <a:gd name="connsiteX13" fmla="*/ 309642 w 462131"/>
                <a:gd name="connsiteY13" fmla="*/ 15595 h 420747"/>
                <a:gd name="connsiteX14" fmla="*/ 351887 w 462131"/>
                <a:gd name="connsiteY14" fmla="*/ 15595 h 420747"/>
                <a:gd name="connsiteX15" fmla="*/ 368440 w 462131"/>
                <a:gd name="connsiteY15" fmla="*/ 37646 h 420747"/>
                <a:gd name="connsiteX16" fmla="*/ 393237 w 462131"/>
                <a:gd name="connsiteY16" fmla="*/ 37646 h 420747"/>
                <a:gd name="connsiteX17" fmla="*/ 406082 w 462131"/>
                <a:gd name="connsiteY17" fmla="*/ 19302 h 420747"/>
                <a:gd name="connsiteX18" fmla="*/ 453056 w 462131"/>
                <a:gd name="connsiteY18" fmla="*/ 10674 h 420747"/>
                <a:gd name="connsiteX19" fmla="*/ 457657 w 462131"/>
                <a:gd name="connsiteY19" fmla="*/ 45826 h 420747"/>
                <a:gd name="connsiteX20" fmla="*/ 440210 w 462131"/>
                <a:gd name="connsiteY20" fmla="*/ 82641 h 420747"/>
                <a:gd name="connsiteX21" fmla="*/ 458424 w 462131"/>
                <a:gd name="connsiteY21" fmla="*/ 100920 h 420747"/>
                <a:gd name="connsiteX22" fmla="*/ 462131 w 462131"/>
                <a:gd name="connsiteY22" fmla="*/ 186182 h 420747"/>
                <a:gd name="connsiteX23" fmla="*/ 435481 w 462131"/>
                <a:gd name="connsiteY23" fmla="*/ 194747 h 420747"/>
                <a:gd name="connsiteX24" fmla="*/ 399627 w 462131"/>
                <a:gd name="connsiteY24" fmla="*/ 167200 h 420747"/>
                <a:gd name="connsiteX25" fmla="*/ 398094 w 462131"/>
                <a:gd name="connsiteY25" fmla="*/ 212195 h 420747"/>
                <a:gd name="connsiteX26" fmla="*/ 345751 w 462131"/>
                <a:gd name="connsiteY26" fmla="*/ 258789 h 420747"/>
                <a:gd name="connsiteX27" fmla="*/ 352782 w 462131"/>
                <a:gd name="connsiteY27" fmla="*/ 295795 h 420747"/>
                <a:gd name="connsiteX28" fmla="*/ 333481 w 462131"/>
                <a:gd name="connsiteY28" fmla="*/ 339001 h 420747"/>
                <a:gd name="connsiteX29" fmla="*/ 307789 w 462131"/>
                <a:gd name="connsiteY29" fmla="*/ 352487 h 420747"/>
                <a:gd name="connsiteX30" fmla="*/ 323064 w 462131"/>
                <a:gd name="connsiteY30" fmla="*/ 386809 h 420747"/>
                <a:gd name="connsiteX31" fmla="*/ 307470 w 462131"/>
                <a:gd name="connsiteY31" fmla="*/ 391347 h 420747"/>
                <a:gd name="connsiteX32" fmla="*/ 244071 w 462131"/>
                <a:gd name="connsiteY32" fmla="*/ 393201 h 420747"/>
                <a:gd name="connsiteX33" fmla="*/ 202146 w 462131"/>
                <a:gd name="connsiteY33" fmla="*/ 420748 h 420747"/>
                <a:gd name="connsiteX34" fmla="*/ 150699 w 462131"/>
                <a:gd name="connsiteY34" fmla="*/ 366548 h 420747"/>
                <a:gd name="connsiteX35" fmla="*/ 113951 w 462131"/>
                <a:gd name="connsiteY35" fmla="*/ 355555 h 420747"/>
                <a:gd name="connsiteX36" fmla="*/ 76244 w 462131"/>
                <a:gd name="connsiteY36" fmla="*/ 372109 h 4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131" h="420747">
                  <a:moveTo>
                    <a:pt x="76244" y="372109"/>
                  </a:moveTo>
                  <a:lnTo>
                    <a:pt x="59755" y="316056"/>
                  </a:lnTo>
                  <a:lnTo>
                    <a:pt x="16553" y="314202"/>
                  </a:lnTo>
                  <a:lnTo>
                    <a:pt x="0" y="216797"/>
                  </a:lnTo>
                  <a:lnTo>
                    <a:pt x="37707" y="183754"/>
                  </a:lnTo>
                  <a:lnTo>
                    <a:pt x="9203" y="146044"/>
                  </a:lnTo>
                  <a:lnTo>
                    <a:pt x="41349" y="140547"/>
                  </a:lnTo>
                  <a:lnTo>
                    <a:pt x="88195" y="100154"/>
                  </a:lnTo>
                  <a:lnTo>
                    <a:pt x="190195" y="54199"/>
                  </a:lnTo>
                  <a:lnTo>
                    <a:pt x="205789" y="34002"/>
                  </a:lnTo>
                  <a:lnTo>
                    <a:pt x="227838" y="40394"/>
                  </a:lnTo>
                  <a:lnTo>
                    <a:pt x="237041" y="20197"/>
                  </a:lnTo>
                  <a:lnTo>
                    <a:pt x="284782" y="0"/>
                  </a:lnTo>
                  <a:lnTo>
                    <a:pt x="309642" y="15595"/>
                  </a:lnTo>
                  <a:lnTo>
                    <a:pt x="351887" y="15595"/>
                  </a:lnTo>
                  <a:lnTo>
                    <a:pt x="368440" y="37646"/>
                  </a:lnTo>
                  <a:lnTo>
                    <a:pt x="393237" y="37646"/>
                  </a:lnTo>
                  <a:lnTo>
                    <a:pt x="406082" y="19302"/>
                  </a:lnTo>
                  <a:lnTo>
                    <a:pt x="453056" y="10674"/>
                  </a:lnTo>
                  <a:lnTo>
                    <a:pt x="457657" y="45826"/>
                  </a:lnTo>
                  <a:lnTo>
                    <a:pt x="440210" y="82641"/>
                  </a:lnTo>
                  <a:lnTo>
                    <a:pt x="458424" y="100920"/>
                  </a:lnTo>
                  <a:lnTo>
                    <a:pt x="462131" y="186182"/>
                  </a:lnTo>
                  <a:lnTo>
                    <a:pt x="435481" y="194747"/>
                  </a:lnTo>
                  <a:lnTo>
                    <a:pt x="399627" y="167200"/>
                  </a:lnTo>
                  <a:lnTo>
                    <a:pt x="398094" y="212195"/>
                  </a:lnTo>
                  <a:lnTo>
                    <a:pt x="345751" y="258789"/>
                  </a:lnTo>
                  <a:lnTo>
                    <a:pt x="352782" y="295795"/>
                  </a:lnTo>
                  <a:lnTo>
                    <a:pt x="333481" y="339001"/>
                  </a:lnTo>
                  <a:lnTo>
                    <a:pt x="307789" y="352487"/>
                  </a:lnTo>
                  <a:lnTo>
                    <a:pt x="323064" y="386809"/>
                  </a:lnTo>
                  <a:lnTo>
                    <a:pt x="307470" y="391347"/>
                  </a:lnTo>
                  <a:lnTo>
                    <a:pt x="244071" y="393201"/>
                  </a:lnTo>
                  <a:lnTo>
                    <a:pt x="202146" y="420748"/>
                  </a:lnTo>
                  <a:lnTo>
                    <a:pt x="150699" y="366548"/>
                  </a:lnTo>
                  <a:lnTo>
                    <a:pt x="113951" y="355555"/>
                  </a:lnTo>
                  <a:lnTo>
                    <a:pt x="76244" y="3721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BF128DA-9D9F-194A-9769-73C4921899B5}"/>
                </a:ext>
              </a:extLst>
            </p:cNvPr>
            <p:cNvSpPr/>
            <p:nvPr/>
          </p:nvSpPr>
          <p:spPr>
            <a:xfrm>
              <a:off x="1646831" y="3465222"/>
              <a:ext cx="432668" cy="660617"/>
            </a:xfrm>
            <a:custGeom>
              <a:avLst/>
              <a:gdLst>
                <a:gd name="connsiteX0" fmla="*/ 48188 w 432668"/>
                <a:gd name="connsiteY0" fmla="*/ 42311 h 660617"/>
                <a:gd name="connsiteX1" fmla="*/ 102383 w 432668"/>
                <a:gd name="connsiteY1" fmla="*/ 0 h 660617"/>
                <a:gd name="connsiteX2" fmla="*/ 124432 w 432668"/>
                <a:gd name="connsiteY2" fmla="*/ 30359 h 660617"/>
                <a:gd name="connsiteX3" fmla="*/ 167635 w 432668"/>
                <a:gd name="connsiteY3" fmla="*/ 18535 h 660617"/>
                <a:gd name="connsiteX4" fmla="*/ 191985 w 432668"/>
                <a:gd name="connsiteY4" fmla="*/ 32660 h 660617"/>
                <a:gd name="connsiteX5" fmla="*/ 187447 w 432668"/>
                <a:gd name="connsiteY5" fmla="*/ 63403 h 660617"/>
                <a:gd name="connsiteX6" fmla="*/ 235955 w 432668"/>
                <a:gd name="connsiteY6" fmla="*/ 117027 h 660617"/>
                <a:gd name="connsiteX7" fmla="*/ 380007 w 432668"/>
                <a:gd name="connsiteY7" fmla="*/ 172888 h 660617"/>
                <a:gd name="connsiteX8" fmla="*/ 404676 w 432668"/>
                <a:gd name="connsiteY8" fmla="*/ 211364 h 660617"/>
                <a:gd name="connsiteX9" fmla="*/ 385376 w 432668"/>
                <a:gd name="connsiteY9" fmla="*/ 310559 h 660617"/>
                <a:gd name="connsiteX10" fmla="*/ 336676 w 432668"/>
                <a:gd name="connsiteY10" fmla="*/ 302314 h 660617"/>
                <a:gd name="connsiteX11" fmla="*/ 279349 w 432668"/>
                <a:gd name="connsiteY11" fmla="*/ 318421 h 660617"/>
                <a:gd name="connsiteX12" fmla="*/ 287402 w 432668"/>
                <a:gd name="connsiteY12" fmla="*/ 382399 h 660617"/>
                <a:gd name="connsiteX13" fmla="*/ 342173 w 432668"/>
                <a:gd name="connsiteY13" fmla="*/ 447464 h 660617"/>
                <a:gd name="connsiteX14" fmla="*/ 340383 w 432668"/>
                <a:gd name="connsiteY14" fmla="*/ 502558 h 660617"/>
                <a:gd name="connsiteX15" fmla="*/ 325428 w 432668"/>
                <a:gd name="connsiteY15" fmla="*/ 509205 h 660617"/>
                <a:gd name="connsiteX16" fmla="*/ 338530 w 432668"/>
                <a:gd name="connsiteY16" fmla="*/ 524608 h 660617"/>
                <a:gd name="connsiteX17" fmla="*/ 331180 w 432668"/>
                <a:gd name="connsiteY17" fmla="*/ 548512 h 660617"/>
                <a:gd name="connsiteX18" fmla="*/ 383714 w 432668"/>
                <a:gd name="connsiteY18" fmla="*/ 554392 h 660617"/>
                <a:gd name="connsiteX19" fmla="*/ 432669 w 432668"/>
                <a:gd name="connsiteY19" fmla="*/ 603862 h 660617"/>
                <a:gd name="connsiteX20" fmla="*/ 413624 w 432668"/>
                <a:gd name="connsiteY20" fmla="*/ 654546 h 660617"/>
                <a:gd name="connsiteX21" fmla="*/ 348627 w 432668"/>
                <a:gd name="connsiteY21" fmla="*/ 660618 h 660617"/>
                <a:gd name="connsiteX22" fmla="*/ 290342 w 432668"/>
                <a:gd name="connsiteY22" fmla="*/ 608016 h 660617"/>
                <a:gd name="connsiteX23" fmla="*/ 285932 w 432668"/>
                <a:gd name="connsiteY23" fmla="*/ 560976 h 660617"/>
                <a:gd name="connsiteX24" fmla="*/ 232887 w 432668"/>
                <a:gd name="connsiteY24" fmla="*/ 551261 h 660617"/>
                <a:gd name="connsiteX25" fmla="*/ 231928 w 432668"/>
                <a:gd name="connsiteY25" fmla="*/ 531063 h 660617"/>
                <a:gd name="connsiteX26" fmla="*/ 178628 w 432668"/>
                <a:gd name="connsiteY26" fmla="*/ 529402 h 660617"/>
                <a:gd name="connsiteX27" fmla="*/ 161755 w 432668"/>
                <a:gd name="connsiteY27" fmla="*/ 467661 h 660617"/>
                <a:gd name="connsiteX28" fmla="*/ 75733 w 432668"/>
                <a:gd name="connsiteY28" fmla="*/ 375752 h 660617"/>
                <a:gd name="connsiteX29" fmla="*/ 1981 w 432668"/>
                <a:gd name="connsiteY29" fmla="*/ 341174 h 660617"/>
                <a:gd name="connsiteX30" fmla="*/ 0 w 432668"/>
                <a:gd name="connsiteY30" fmla="*/ 300461 h 660617"/>
                <a:gd name="connsiteX31" fmla="*/ 39752 w 432668"/>
                <a:gd name="connsiteY31" fmla="*/ 272914 h 660617"/>
                <a:gd name="connsiteX32" fmla="*/ 63974 w 432668"/>
                <a:gd name="connsiteY32" fmla="*/ 225426 h 660617"/>
                <a:gd name="connsiteX33" fmla="*/ 50744 w 432668"/>
                <a:gd name="connsiteY33" fmla="*/ 181708 h 660617"/>
                <a:gd name="connsiteX34" fmla="*/ 73049 w 432668"/>
                <a:gd name="connsiteY34" fmla="*/ 176723 h 660617"/>
                <a:gd name="connsiteX35" fmla="*/ 39624 w 432668"/>
                <a:gd name="connsiteY35" fmla="*/ 112425 h 660617"/>
                <a:gd name="connsiteX36" fmla="*/ 15466 w 432668"/>
                <a:gd name="connsiteY36" fmla="*/ 102902 h 660617"/>
                <a:gd name="connsiteX37" fmla="*/ 48188 w 432668"/>
                <a:gd name="connsiteY37" fmla="*/ 42311 h 6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2668" h="660617">
                  <a:moveTo>
                    <a:pt x="48188" y="42311"/>
                  </a:moveTo>
                  <a:lnTo>
                    <a:pt x="102383" y="0"/>
                  </a:lnTo>
                  <a:lnTo>
                    <a:pt x="124432" y="30359"/>
                  </a:lnTo>
                  <a:lnTo>
                    <a:pt x="167635" y="18535"/>
                  </a:lnTo>
                  <a:lnTo>
                    <a:pt x="191985" y="32660"/>
                  </a:lnTo>
                  <a:lnTo>
                    <a:pt x="187447" y="63403"/>
                  </a:lnTo>
                  <a:lnTo>
                    <a:pt x="235955" y="117027"/>
                  </a:lnTo>
                  <a:lnTo>
                    <a:pt x="380007" y="172888"/>
                  </a:lnTo>
                  <a:lnTo>
                    <a:pt x="404676" y="211364"/>
                  </a:lnTo>
                  <a:lnTo>
                    <a:pt x="385376" y="310559"/>
                  </a:lnTo>
                  <a:lnTo>
                    <a:pt x="336676" y="302314"/>
                  </a:lnTo>
                  <a:lnTo>
                    <a:pt x="279349" y="318421"/>
                  </a:lnTo>
                  <a:lnTo>
                    <a:pt x="287402" y="382399"/>
                  </a:lnTo>
                  <a:lnTo>
                    <a:pt x="342173" y="447464"/>
                  </a:lnTo>
                  <a:lnTo>
                    <a:pt x="340383" y="502558"/>
                  </a:lnTo>
                  <a:lnTo>
                    <a:pt x="325428" y="509205"/>
                  </a:lnTo>
                  <a:lnTo>
                    <a:pt x="338530" y="524608"/>
                  </a:lnTo>
                  <a:lnTo>
                    <a:pt x="331180" y="548512"/>
                  </a:lnTo>
                  <a:lnTo>
                    <a:pt x="383714" y="554392"/>
                  </a:lnTo>
                  <a:lnTo>
                    <a:pt x="432669" y="603862"/>
                  </a:lnTo>
                  <a:lnTo>
                    <a:pt x="413624" y="654546"/>
                  </a:lnTo>
                  <a:lnTo>
                    <a:pt x="348627" y="660618"/>
                  </a:lnTo>
                  <a:lnTo>
                    <a:pt x="290342" y="608016"/>
                  </a:lnTo>
                  <a:lnTo>
                    <a:pt x="285932" y="560976"/>
                  </a:lnTo>
                  <a:lnTo>
                    <a:pt x="232887" y="551261"/>
                  </a:lnTo>
                  <a:lnTo>
                    <a:pt x="231928" y="531063"/>
                  </a:lnTo>
                  <a:lnTo>
                    <a:pt x="178628" y="529402"/>
                  </a:lnTo>
                  <a:lnTo>
                    <a:pt x="161755" y="467661"/>
                  </a:lnTo>
                  <a:lnTo>
                    <a:pt x="75733" y="375752"/>
                  </a:lnTo>
                  <a:lnTo>
                    <a:pt x="1981" y="341174"/>
                  </a:lnTo>
                  <a:lnTo>
                    <a:pt x="0" y="300461"/>
                  </a:lnTo>
                  <a:lnTo>
                    <a:pt x="39752" y="272914"/>
                  </a:lnTo>
                  <a:lnTo>
                    <a:pt x="63974" y="225426"/>
                  </a:lnTo>
                  <a:lnTo>
                    <a:pt x="50744" y="181708"/>
                  </a:lnTo>
                  <a:lnTo>
                    <a:pt x="73049" y="176723"/>
                  </a:lnTo>
                  <a:lnTo>
                    <a:pt x="39624" y="112425"/>
                  </a:lnTo>
                  <a:lnTo>
                    <a:pt x="15466" y="102902"/>
                  </a:lnTo>
                  <a:lnTo>
                    <a:pt x="48188" y="4231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90EDBE13-184D-E645-BCEA-EC6D3A110FDC}"/>
                </a:ext>
              </a:extLst>
            </p:cNvPr>
            <p:cNvSpPr/>
            <p:nvPr/>
          </p:nvSpPr>
          <p:spPr>
            <a:xfrm>
              <a:off x="1926181" y="3599378"/>
              <a:ext cx="485458" cy="469705"/>
            </a:xfrm>
            <a:custGeom>
              <a:avLst/>
              <a:gdLst>
                <a:gd name="connsiteX0" fmla="*/ 153319 w 485458"/>
                <a:gd name="connsiteY0" fmla="*/ 469706 h 469705"/>
                <a:gd name="connsiteX1" fmla="*/ 196970 w 485458"/>
                <a:gd name="connsiteY1" fmla="*/ 468555 h 469705"/>
                <a:gd name="connsiteX2" fmla="*/ 247522 w 485458"/>
                <a:gd name="connsiteY2" fmla="*/ 417105 h 469705"/>
                <a:gd name="connsiteX3" fmla="*/ 247522 w 485458"/>
                <a:gd name="connsiteY3" fmla="*/ 359262 h 469705"/>
                <a:gd name="connsiteX4" fmla="*/ 323383 w 485458"/>
                <a:gd name="connsiteY4" fmla="*/ 307747 h 469705"/>
                <a:gd name="connsiteX5" fmla="*/ 333864 w 485458"/>
                <a:gd name="connsiteY5" fmla="*/ 260962 h 469705"/>
                <a:gd name="connsiteX6" fmla="*/ 373361 w 485458"/>
                <a:gd name="connsiteY6" fmla="*/ 227854 h 469705"/>
                <a:gd name="connsiteX7" fmla="*/ 448710 w 485458"/>
                <a:gd name="connsiteY7" fmla="*/ 149751 h 469705"/>
                <a:gd name="connsiteX8" fmla="*/ 451458 w 485458"/>
                <a:gd name="connsiteY8" fmla="*/ 111147 h 469705"/>
                <a:gd name="connsiteX9" fmla="*/ 485458 w 485458"/>
                <a:gd name="connsiteY9" fmla="*/ 90950 h 469705"/>
                <a:gd name="connsiteX10" fmla="*/ 485458 w 485458"/>
                <a:gd name="connsiteY10" fmla="*/ 61549 h 469705"/>
                <a:gd name="connsiteX11" fmla="*/ 448710 w 485458"/>
                <a:gd name="connsiteY11" fmla="*/ 44101 h 469705"/>
                <a:gd name="connsiteX12" fmla="*/ 452353 w 485458"/>
                <a:gd name="connsiteY12" fmla="*/ 4602 h 469705"/>
                <a:gd name="connsiteX13" fmla="*/ 411962 w 485458"/>
                <a:gd name="connsiteY13" fmla="*/ 1854 h 469705"/>
                <a:gd name="connsiteX14" fmla="*/ 396304 w 485458"/>
                <a:gd name="connsiteY14" fmla="*/ 28506 h 469705"/>
                <a:gd name="connsiteX15" fmla="*/ 366970 w 485458"/>
                <a:gd name="connsiteY15" fmla="*/ 29401 h 469705"/>
                <a:gd name="connsiteX16" fmla="*/ 340319 w 485458"/>
                <a:gd name="connsiteY16" fmla="*/ 0 h 469705"/>
                <a:gd name="connsiteX17" fmla="*/ 326323 w 485458"/>
                <a:gd name="connsiteY17" fmla="*/ 13742 h 469705"/>
                <a:gd name="connsiteX18" fmla="*/ 323767 w 485458"/>
                <a:gd name="connsiteY18" fmla="*/ 39499 h 469705"/>
                <a:gd name="connsiteX19" fmla="*/ 244774 w 485458"/>
                <a:gd name="connsiteY19" fmla="*/ 39499 h 469705"/>
                <a:gd name="connsiteX20" fmla="*/ 221767 w 485458"/>
                <a:gd name="connsiteY20" fmla="*/ 14700 h 469705"/>
                <a:gd name="connsiteX21" fmla="*/ 201571 w 485458"/>
                <a:gd name="connsiteY21" fmla="*/ 14700 h 469705"/>
                <a:gd name="connsiteX22" fmla="*/ 155620 w 485458"/>
                <a:gd name="connsiteY22" fmla="*/ 33108 h 469705"/>
                <a:gd name="connsiteX23" fmla="*/ 152872 w 485458"/>
                <a:gd name="connsiteY23" fmla="*/ 63723 h 469705"/>
                <a:gd name="connsiteX24" fmla="*/ 125327 w 485458"/>
                <a:gd name="connsiteY24" fmla="*/ 77208 h 469705"/>
                <a:gd name="connsiteX25" fmla="*/ 106026 w 485458"/>
                <a:gd name="connsiteY25" fmla="*/ 176403 h 469705"/>
                <a:gd name="connsiteX26" fmla="*/ 57327 w 485458"/>
                <a:gd name="connsiteY26" fmla="*/ 168158 h 469705"/>
                <a:gd name="connsiteX27" fmla="*/ 0 w 485458"/>
                <a:gd name="connsiteY27" fmla="*/ 184265 h 469705"/>
                <a:gd name="connsiteX28" fmla="*/ 8053 w 485458"/>
                <a:gd name="connsiteY28" fmla="*/ 248243 h 469705"/>
                <a:gd name="connsiteX29" fmla="*/ 62823 w 485458"/>
                <a:gd name="connsiteY29" fmla="*/ 313308 h 469705"/>
                <a:gd name="connsiteX30" fmla="*/ 61034 w 485458"/>
                <a:gd name="connsiteY30" fmla="*/ 368402 h 469705"/>
                <a:gd name="connsiteX31" fmla="*/ 46079 w 485458"/>
                <a:gd name="connsiteY31" fmla="*/ 375049 h 469705"/>
                <a:gd name="connsiteX32" fmla="*/ 59180 w 485458"/>
                <a:gd name="connsiteY32" fmla="*/ 390452 h 469705"/>
                <a:gd name="connsiteX33" fmla="*/ 51831 w 485458"/>
                <a:gd name="connsiteY33" fmla="*/ 414356 h 469705"/>
                <a:gd name="connsiteX34" fmla="*/ 104365 w 485458"/>
                <a:gd name="connsiteY34" fmla="*/ 420236 h 469705"/>
                <a:gd name="connsiteX35" fmla="*/ 153319 w 485458"/>
                <a:gd name="connsiteY35" fmla="*/ 469706 h 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58" h="469705">
                  <a:moveTo>
                    <a:pt x="153319" y="469706"/>
                  </a:moveTo>
                  <a:lnTo>
                    <a:pt x="196970" y="468555"/>
                  </a:lnTo>
                  <a:lnTo>
                    <a:pt x="247522" y="417105"/>
                  </a:lnTo>
                  <a:lnTo>
                    <a:pt x="247522" y="359262"/>
                  </a:lnTo>
                  <a:lnTo>
                    <a:pt x="323383" y="307747"/>
                  </a:lnTo>
                  <a:lnTo>
                    <a:pt x="333864" y="260962"/>
                  </a:lnTo>
                  <a:lnTo>
                    <a:pt x="373361" y="227854"/>
                  </a:lnTo>
                  <a:lnTo>
                    <a:pt x="448710" y="149751"/>
                  </a:lnTo>
                  <a:lnTo>
                    <a:pt x="451458" y="111147"/>
                  </a:lnTo>
                  <a:lnTo>
                    <a:pt x="485458" y="90950"/>
                  </a:lnTo>
                  <a:lnTo>
                    <a:pt x="485458" y="61549"/>
                  </a:lnTo>
                  <a:lnTo>
                    <a:pt x="448710" y="44101"/>
                  </a:lnTo>
                  <a:lnTo>
                    <a:pt x="452353" y="4602"/>
                  </a:lnTo>
                  <a:lnTo>
                    <a:pt x="411962" y="1854"/>
                  </a:lnTo>
                  <a:lnTo>
                    <a:pt x="396304" y="28506"/>
                  </a:lnTo>
                  <a:lnTo>
                    <a:pt x="366970" y="29401"/>
                  </a:lnTo>
                  <a:lnTo>
                    <a:pt x="340319" y="0"/>
                  </a:lnTo>
                  <a:lnTo>
                    <a:pt x="326323" y="13742"/>
                  </a:lnTo>
                  <a:lnTo>
                    <a:pt x="323767" y="39499"/>
                  </a:lnTo>
                  <a:lnTo>
                    <a:pt x="244774" y="39499"/>
                  </a:lnTo>
                  <a:lnTo>
                    <a:pt x="221767" y="14700"/>
                  </a:lnTo>
                  <a:lnTo>
                    <a:pt x="201571" y="14700"/>
                  </a:lnTo>
                  <a:lnTo>
                    <a:pt x="155620" y="33108"/>
                  </a:lnTo>
                  <a:lnTo>
                    <a:pt x="152872" y="63723"/>
                  </a:lnTo>
                  <a:lnTo>
                    <a:pt x="125327" y="77208"/>
                  </a:lnTo>
                  <a:lnTo>
                    <a:pt x="106026" y="176403"/>
                  </a:lnTo>
                  <a:lnTo>
                    <a:pt x="57327" y="168158"/>
                  </a:lnTo>
                  <a:lnTo>
                    <a:pt x="0" y="184265"/>
                  </a:lnTo>
                  <a:lnTo>
                    <a:pt x="8053" y="248243"/>
                  </a:lnTo>
                  <a:lnTo>
                    <a:pt x="62823" y="313308"/>
                  </a:lnTo>
                  <a:lnTo>
                    <a:pt x="61034" y="368402"/>
                  </a:lnTo>
                  <a:lnTo>
                    <a:pt x="46079" y="375049"/>
                  </a:lnTo>
                  <a:lnTo>
                    <a:pt x="59180" y="390452"/>
                  </a:lnTo>
                  <a:lnTo>
                    <a:pt x="51831" y="414356"/>
                  </a:lnTo>
                  <a:lnTo>
                    <a:pt x="104365" y="420236"/>
                  </a:lnTo>
                  <a:lnTo>
                    <a:pt x="153319" y="469706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13DCB7F-9D48-FA4B-BBB4-EB3EAE083044}"/>
                </a:ext>
              </a:extLst>
            </p:cNvPr>
            <p:cNvSpPr/>
            <p:nvPr/>
          </p:nvSpPr>
          <p:spPr>
            <a:xfrm>
              <a:off x="1593339" y="3628459"/>
              <a:ext cx="67424" cy="115493"/>
            </a:xfrm>
            <a:custGeom>
              <a:avLst/>
              <a:gdLst>
                <a:gd name="connsiteX0" fmla="*/ 0 w 67424"/>
                <a:gd name="connsiteY0" fmla="*/ 0 h 115493"/>
                <a:gd name="connsiteX1" fmla="*/ 25117 w 67424"/>
                <a:gd name="connsiteY1" fmla="*/ 25438 h 115493"/>
                <a:gd name="connsiteX2" fmla="*/ 49338 w 67424"/>
                <a:gd name="connsiteY2" fmla="*/ 26972 h 115493"/>
                <a:gd name="connsiteX3" fmla="*/ 67425 w 67424"/>
                <a:gd name="connsiteY3" fmla="*/ 72607 h 115493"/>
                <a:gd name="connsiteX4" fmla="*/ 66786 w 67424"/>
                <a:gd name="connsiteY4" fmla="*/ 102327 h 115493"/>
                <a:gd name="connsiteX5" fmla="*/ 55793 w 67424"/>
                <a:gd name="connsiteY5" fmla="*/ 115493 h 115493"/>
                <a:gd name="connsiteX6" fmla="*/ 46910 w 67424"/>
                <a:gd name="connsiteY6" fmla="*/ 75355 h 115493"/>
                <a:gd name="connsiteX7" fmla="*/ 4026 w 67424"/>
                <a:gd name="connsiteY7" fmla="*/ 44101 h 115493"/>
                <a:gd name="connsiteX8" fmla="*/ 0 w 67424"/>
                <a:gd name="connsiteY8" fmla="*/ 0 h 11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4" h="115493">
                  <a:moveTo>
                    <a:pt x="0" y="0"/>
                  </a:moveTo>
                  <a:lnTo>
                    <a:pt x="25117" y="25438"/>
                  </a:lnTo>
                  <a:lnTo>
                    <a:pt x="49338" y="26972"/>
                  </a:lnTo>
                  <a:lnTo>
                    <a:pt x="67425" y="72607"/>
                  </a:lnTo>
                  <a:lnTo>
                    <a:pt x="66786" y="102327"/>
                  </a:lnTo>
                  <a:lnTo>
                    <a:pt x="55793" y="115493"/>
                  </a:lnTo>
                  <a:lnTo>
                    <a:pt x="46910" y="75355"/>
                  </a:lnTo>
                  <a:lnTo>
                    <a:pt x="4026" y="441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4FD0751E-C111-ED49-9458-E0290CF06AB8}"/>
                </a:ext>
              </a:extLst>
            </p:cNvPr>
            <p:cNvSpPr/>
            <p:nvPr/>
          </p:nvSpPr>
          <p:spPr>
            <a:xfrm>
              <a:off x="1537674" y="3517887"/>
              <a:ext cx="96120" cy="52984"/>
            </a:xfrm>
            <a:custGeom>
              <a:avLst/>
              <a:gdLst>
                <a:gd name="connsiteX0" fmla="*/ 0 w 96120"/>
                <a:gd name="connsiteY0" fmla="*/ 8628 h 52984"/>
                <a:gd name="connsiteX1" fmla="*/ 16169 w 96120"/>
                <a:gd name="connsiteY1" fmla="*/ 0 h 52984"/>
                <a:gd name="connsiteX2" fmla="*/ 22624 w 96120"/>
                <a:gd name="connsiteY2" fmla="*/ 13486 h 52984"/>
                <a:gd name="connsiteX3" fmla="*/ 47741 w 96120"/>
                <a:gd name="connsiteY3" fmla="*/ 10418 h 52984"/>
                <a:gd name="connsiteX4" fmla="*/ 49594 w 96120"/>
                <a:gd name="connsiteY4" fmla="*/ 20836 h 52984"/>
                <a:gd name="connsiteX5" fmla="*/ 67361 w 96120"/>
                <a:gd name="connsiteY5" fmla="*/ 26077 h 52984"/>
                <a:gd name="connsiteX6" fmla="*/ 96120 w 96120"/>
                <a:gd name="connsiteY6" fmla="*/ 48127 h 52984"/>
                <a:gd name="connsiteX7" fmla="*/ 82955 w 96120"/>
                <a:gd name="connsiteY7" fmla="*/ 52985 h 52984"/>
                <a:gd name="connsiteX8" fmla="*/ 33361 w 96120"/>
                <a:gd name="connsiteY8" fmla="*/ 26077 h 52984"/>
                <a:gd name="connsiteX9" fmla="*/ 15914 w 96120"/>
                <a:gd name="connsiteY9" fmla="*/ 29145 h 52984"/>
                <a:gd name="connsiteX10" fmla="*/ 0 w 96120"/>
                <a:gd name="connsiteY10" fmla="*/ 8628 h 5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20" h="52984">
                  <a:moveTo>
                    <a:pt x="0" y="8628"/>
                  </a:moveTo>
                  <a:lnTo>
                    <a:pt x="16169" y="0"/>
                  </a:lnTo>
                  <a:lnTo>
                    <a:pt x="22624" y="13486"/>
                  </a:lnTo>
                  <a:lnTo>
                    <a:pt x="47741" y="10418"/>
                  </a:lnTo>
                  <a:lnTo>
                    <a:pt x="49594" y="20836"/>
                  </a:lnTo>
                  <a:lnTo>
                    <a:pt x="67361" y="26077"/>
                  </a:lnTo>
                  <a:lnTo>
                    <a:pt x="96120" y="48127"/>
                  </a:lnTo>
                  <a:lnTo>
                    <a:pt x="82955" y="52985"/>
                  </a:lnTo>
                  <a:lnTo>
                    <a:pt x="33361" y="26077"/>
                  </a:lnTo>
                  <a:lnTo>
                    <a:pt x="15914" y="29145"/>
                  </a:lnTo>
                  <a:lnTo>
                    <a:pt x="0" y="862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aphique 11">
            <a:extLst>
              <a:ext uri="{FF2B5EF4-FFF2-40B4-BE49-F238E27FC236}">
                <a16:creationId xmlns:a16="http://schemas.microsoft.com/office/drawing/2014/main" id="{4F7280A0-701E-DE41-9030-9AA0811F2CAF}"/>
              </a:ext>
            </a:extLst>
          </p:cNvPr>
          <p:cNvGrpSpPr/>
          <p:nvPr/>
        </p:nvGrpSpPr>
        <p:grpSpPr>
          <a:xfrm>
            <a:off x="2441920" y="3006764"/>
            <a:ext cx="873264" cy="855211"/>
            <a:chOff x="1233527" y="2358994"/>
            <a:chExt cx="1179965" cy="1155569"/>
          </a:xfrm>
          <a:solidFill>
            <a:schemeClr val="bg1"/>
          </a:solidFill>
        </p:grpSpPr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65D0E8D7-3710-9C4D-8B94-EC6B04F1A4FF}"/>
                </a:ext>
              </a:extLst>
            </p:cNvPr>
            <p:cNvSpPr/>
            <p:nvPr/>
          </p:nvSpPr>
          <p:spPr>
            <a:xfrm>
              <a:off x="1311753" y="3121619"/>
              <a:ext cx="35406" cy="33107"/>
            </a:xfrm>
            <a:custGeom>
              <a:avLst/>
              <a:gdLst>
                <a:gd name="connsiteX0" fmla="*/ 15211 w 35406"/>
                <a:gd name="connsiteY0" fmla="*/ 0 h 33107"/>
                <a:gd name="connsiteX1" fmla="*/ 0 w 35406"/>
                <a:gd name="connsiteY1" fmla="*/ 18663 h 33107"/>
                <a:gd name="connsiteX2" fmla="*/ 23135 w 35406"/>
                <a:gd name="connsiteY2" fmla="*/ 33108 h 33107"/>
                <a:gd name="connsiteX3" fmla="*/ 35406 w 35406"/>
                <a:gd name="connsiteY3" fmla="*/ 22689 h 33107"/>
                <a:gd name="connsiteX4" fmla="*/ 15211 w 35406"/>
                <a:gd name="connsiteY4" fmla="*/ 0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6" h="33107">
                  <a:moveTo>
                    <a:pt x="15211" y="0"/>
                  </a:moveTo>
                  <a:lnTo>
                    <a:pt x="0" y="18663"/>
                  </a:lnTo>
                  <a:lnTo>
                    <a:pt x="23135" y="33108"/>
                  </a:lnTo>
                  <a:lnTo>
                    <a:pt x="35406" y="22689"/>
                  </a:lnTo>
                  <a:lnTo>
                    <a:pt x="1521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3A5ECDF7-C6F4-C844-B984-D96F3F42D863}"/>
                </a:ext>
              </a:extLst>
            </p:cNvPr>
            <p:cNvSpPr/>
            <p:nvPr/>
          </p:nvSpPr>
          <p:spPr>
            <a:xfrm>
              <a:off x="1356298" y="3100463"/>
              <a:ext cx="552946" cy="414100"/>
            </a:xfrm>
            <a:custGeom>
              <a:avLst/>
              <a:gdLst>
                <a:gd name="connsiteX0" fmla="*/ 88387 w 552946"/>
                <a:gd name="connsiteY0" fmla="*/ 214560 h 414100"/>
                <a:gd name="connsiteX1" fmla="*/ 2940 w 552946"/>
                <a:gd name="connsiteY1" fmla="*/ 115365 h 414100"/>
                <a:gd name="connsiteX2" fmla="*/ 0 w 552946"/>
                <a:gd name="connsiteY2" fmla="*/ 78359 h 414100"/>
                <a:gd name="connsiteX3" fmla="*/ 53045 w 552946"/>
                <a:gd name="connsiteY3" fmla="*/ 0 h 414100"/>
                <a:gd name="connsiteX4" fmla="*/ 114207 w 552946"/>
                <a:gd name="connsiteY4" fmla="*/ 61358 h 414100"/>
                <a:gd name="connsiteX5" fmla="*/ 145842 w 552946"/>
                <a:gd name="connsiteY5" fmla="*/ 65256 h 414100"/>
                <a:gd name="connsiteX6" fmla="*/ 157729 w 552946"/>
                <a:gd name="connsiteY6" fmla="*/ 96511 h 414100"/>
                <a:gd name="connsiteX7" fmla="*/ 225729 w 552946"/>
                <a:gd name="connsiteY7" fmla="*/ 101112 h 414100"/>
                <a:gd name="connsiteX8" fmla="*/ 211989 w 552946"/>
                <a:gd name="connsiteY8" fmla="*/ 22050 h 414100"/>
                <a:gd name="connsiteX9" fmla="*/ 240620 w 552946"/>
                <a:gd name="connsiteY9" fmla="*/ 21731 h 414100"/>
                <a:gd name="connsiteX10" fmla="*/ 240620 w 552946"/>
                <a:gd name="connsiteY10" fmla="*/ 48127 h 414100"/>
                <a:gd name="connsiteX11" fmla="*/ 260688 w 552946"/>
                <a:gd name="connsiteY11" fmla="*/ 67110 h 414100"/>
                <a:gd name="connsiteX12" fmla="*/ 279030 w 552946"/>
                <a:gd name="connsiteY12" fmla="*/ 53304 h 414100"/>
                <a:gd name="connsiteX13" fmla="*/ 275898 w 552946"/>
                <a:gd name="connsiteY13" fmla="*/ 20197 h 414100"/>
                <a:gd name="connsiteX14" fmla="*/ 301973 w 552946"/>
                <a:gd name="connsiteY14" fmla="*/ 21156 h 414100"/>
                <a:gd name="connsiteX15" fmla="*/ 313030 w 552946"/>
                <a:gd name="connsiteY15" fmla="*/ 959 h 414100"/>
                <a:gd name="connsiteX16" fmla="*/ 362624 w 552946"/>
                <a:gd name="connsiteY16" fmla="*/ 28506 h 414100"/>
                <a:gd name="connsiteX17" fmla="*/ 427876 w 552946"/>
                <a:gd name="connsiteY17" fmla="*/ 38604 h 414100"/>
                <a:gd name="connsiteX18" fmla="*/ 445323 w 552946"/>
                <a:gd name="connsiteY18" fmla="*/ 52410 h 414100"/>
                <a:gd name="connsiteX19" fmla="*/ 460342 w 552946"/>
                <a:gd name="connsiteY19" fmla="*/ 101048 h 414100"/>
                <a:gd name="connsiteX20" fmla="*/ 494917 w 552946"/>
                <a:gd name="connsiteY20" fmla="*/ 134859 h 414100"/>
                <a:gd name="connsiteX21" fmla="*/ 531218 w 552946"/>
                <a:gd name="connsiteY21" fmla="*/ 278411 h 414100"/>
                <a:gd name="connsiteX22" fmla="*/ 525210 w 552946"/>
                <a:gd name="connsiteY22" fmla="*/ 343667 h 414100"/>
                <a:gd name="connsiteX23" fmla="*/ 552947 w 552946"/>
                <a:gd name="connsiteY23" fmla="*/ 360157 h 414100"/>
                <a:gd name="connsiteX24" fmla="*/ 482518 w 552946"/>
                <a:gd name="connsiteY24" fmla="*/ 397419 h 414100"/>
                <a:gd name="connsiteX25" fmla="*/ 458169 w 552946"/>
                <a:gd name="connsiteY25" fmla="*/ 383294 h 414100"/>
                <a:gd name="connsiteX26" fmla="*/ 414966 w 552946"/>
                <a:gd name="connsiteY26" fmla="*/ 395118 h 414100"/>
                <a:gd name="connsiteX27" fmla="*/ 392917 w 552946"/>
                <a:gd name="connsiteY27" fmla="*/ 364759 h 414100"/>
                <a:gd name="connsiteX28" fmla="*/ 338722 w 552946"/>
                <a:gd name="connsiteY28" fmla="*/ 407070 h 414100"/>
                <a:gd name="connsiteX29" fmla="*/ 318398 w 552946"/>
                <a:gd name="connsiteY29" fmla="*/ 396013 h 414100"/>
                <a:gd name="connsiteX30" fmla="*/ 302740 w 552946"/>
                <a:gd name="connsiteY30" fmla="*/ 414101 h 414100"/>
                <a:gd name="connsiteX31" fmla="*/ 274428 w 552946"/>
                <a:gd name="connsiteY31" fmla="*/ 376711 h 414100"/>
                <a:gd name="connsiteX32" fmla="*/ 227583 w 552946"/>
                <a:gd name="connsiteY32" fmla="*/ 367699 h 414100"/>
                <a:gd name="connsiteX33" fmla="*/ 213203 w 552946"/>
                <a:gd name="connsiteY33" fmla="*/ 338746 h 414100"/>
                <a:gd name="connsiteX34" fmla="*/ 170319 w 552946"/>
                <a:gd name="connsiteY34" fmla="*/ 336317 h 414100"/>
                <a:gd name="connsiteX35" fmla="*/ 106857 w 552946"/>
                <a:gd name="connsiteY35" fmla="*/ 273809 h 414100"/>
                <a:gd name="connsiteX36" fmla="*/ 88387 w 552946"/>
                <a:gd name="connsiteY36" fmla="*/ 214560 h 4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2946" h="414100">
                  <a:moveTo>
                    <a:pt x="88387" y="214560"/>
                  </a:moveTo>
                  <a:lnTo>
                    <a:pt x="2940" y="115365"/>
                  </a:lnTo>
                  <a:lnTo>
                    <a:pt x="0" y="78359"/>
                  </a:lnTo>
                  <a:lnTo>
                    <a:pt x="53045" y="0"/>
                  </a:lnTo>
                  <a:lnTo>
                    <a:pt x="114207" y="61358"/>
                  </a:lnTo>
                  <a:lnTo>
                    <a:pt x="145842" y="65256"/>
                  </a:lnTo>
                  <a:lnTo>
                    <a:pt x="157729" y="96511"/>
                  </a:lnTo>
                  <a:lnTo>
                    <a:pt x="225729" y="101112"/>
                  </a:lnTo>
                  <a:lnTo>
                    <a:pt x="211989" y="22050"/>
                  </a:lnTo>
                  <a:lnTo>
                    <a:pt x="240620" y="21731"/>
                  </a:lnTo>
                  <a:lnTo>
                    <a:pt x="240620" y="48127"/>
                  </a:lnTo>
                  <a:lnTo>
                    <a:pt x="260688" y="67110"/>
                  </a:lnTo>
                  <a:lnTo>
                    <a:pt x="279030" y="53304"/>
                  </a:lnTo>
                  <a:lnTo>
                    <a:pt x="275898" y="20197"/>
                  </a:lnTo>
                  <a:lnTo>
                    <a:pt x="301973" y="21156"/>
                  </a:lnTo>
                  <a:lnTo>
                    <a:pt x="313030" y="959"/>
                  </a:lnTo>
                  <a:lnTo>
                    <a:pt x="362624" y="28506"/>
                  </a:lnTo>
                  <a:lnTo>
                    <a:pt x="427876" y="38604"/>
                  </a:lnTo>
                  <a:lnTo>
                    <a:pt x="445323" y="52410"/>
                  </a:lnTo>
                  <a:lnTo>
                    <a:pt x="460342" y="101048"/>
                  </a:lnTo>
                  <a:lnTo>
                    <a:pt x="494917" y="134859"/>
                  </a:lnTo>
                  <a:lnTo>
                    <a:pt x="531218" y="278411"/>
                  </a:lnTo>
                  <a:lnTo>
                    <a:pt x="525210" y="343667"/>
                  </a:lnTo>
                  <a:lnTo>
                    <a:pt x="552947" y="360157"/>
                  </a:lnTo>
                  <a:lnTo>
                    <a:pt x="482518" y="397419"/>
                  </a:lnTo>
                  <a:lnTo>
                    <a:pt x="458169" y="383294"/>
                  </a:lnTo>
                  <a:lnTo>
                    <a:pt x="414966" y="395118"/>
                  </a:lnTo>
                  <a:lnTo>
                    <a:pt x="392917" y="364759"/>
                  </a:lnTo>
                  <a:lnTo>
                    <a:pt x="338722" y="407070"/>
                  </a:lnTo>
                  <a:lnTo>
                    <a:pt x="318398" y="396013"/>
                  </a:lnTo>
                  <a:lnTo>
                    <a:pt x="302740" y="414101"/>
                  </a:lnTo>
                  <a:lnTo>
                    <a:pt x="274428" y="376711"/>
                  </a:lnTo>
                  <a:lnTo>
                    <a:pt x="227583" y="367699"/>
                  </a:lnTo>
                  <a:lnTo>
                    <a:pt x="213203" y="338746"/>
                  </a:lnTo>
                  <a:lnTo>
                    <a:pt x="170319" y="336317"/>
                  </a:lnTo>
                  <a:lnTo>
                    <a:pt x="106857" y="273809"/>
                  </a:lnTo>
                  <a:lnTo>
                    <a:pt x="88387" y="2145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8591FE8-792A-1740-97CB-C2F0431B1FBE}"/>
                </a:ext>
              </a:extLst>
            </p:cNvPr>
            <p:cNvSpPr/>
            <p:nvPr/>
          </p:nvSpPr>
          <p:spPr>
            <a:xfrm>
              <a:off x="1983508" y="2404948"/>
              <a:ext cx="429984" cy="466765"/>
            </a:xfrm>
            <a:custGeom>
              <a:avLst/>
              <a:gdLst>
                <a:gd name="connsiteX0" fmla="*/ 332586 w 429984"/>
                <a:gd name="connsiteY0" fmla="*/ 379012 h 466765"/>
                <a:gd name="connsiteX1" fmla="*/ 393237 w 429984"/>
                <a:gd name="connsiteY1" fmla="*/ 345520 h 466765"/>
                <a:gd name="connsiteX2" fmla="*/ 393684 w 429984"/>
                <a:gd name="connsiteY2" fmla="*/ 294006 h 466765"/>
                <a:gd name="connsiteX3" fmla="*/ 418481 w 429984"/>
                <a:gd name="connsiteY3" fmla="*/ 290362 h 466765"/>
                <a:gd name="connsiteX4" fmla="*/ 419887 w 429984"/>
                <a:gd name="connsiteY4" fmla="*/ 239806 h 466765"/>
                <a:gd name="connsiteX5" fmla="*/ 403334 w 429984"/>
                <a:gd name="connsiteY5" fmla="*/ 221399 h 466765"/>
                <a:gd name="connsiteX6" fmla="*/ 429026 w 429984"/>
                <a:gd name="connsiteY6" fmla="*/ 186502 h 466765"/>
                <a:gd name="connsiteX7" fmla="*/ 429985 w 429984"/>
                <a:gd name="connsiteY7" fmla="*/ 171802 h 466765"/>
                <a:gd name="connsiteX8" fmla="*/ 416180 w 429984"/>
                <a:gd name="connsiteY8" fmla="*/ 155248 h 466765"/>
                <a:gd name="connsiteX9" fmla="*/ 385887 w 429984"/>
                <a:gd name="connsiteY9" fmla="*/ 151605 h 466765"/>
                <a:gd name="connsiteX10" fmla="*/ 368440 w 429984"/>
                <a:gd name="connsiteY10" fmla="*/ 121309 h 466765"/>
                <a:gd name="connsiteX11" fmla="*/ 324342 w 429984"/>
                <a:gd name="connsiteY11" fmla="*/ 120351 h 466765"/>
                <a:gd name="connsiteX12" fmla="*/ 270083 w 429984"/>
                <a:gd name="connsiteY12" fmla="*/ 79957 h 466765"/>
                <a:gd name="connsiteX13" fmla="*/ 253594 w 429984"/>
                <a:gd name="connsiteY13" fmla="*/ 3643 h 466765"/>
                <a:gd name="connsiteX14" fmla="*/ 206684 w 429984"/>
                <a:gd name="connsiteY14" fmla="*/ 0 h 466765"/>
                <a:gd name="connsiteX15" fmla="*/ 152105 w 429984"/>
                <a:gd name="connsiteY15" fmla="*/ 46849 h 466765"/>
                <a:gd name="connsiteX16" fmla="*/ 128650 w 429984"/>
                <a:gd name="connsiteY16" fmla="*/ 41353 h 466765"/>
                <a:gd name="connsiteX17" fmla="*/ 91838 w 429984"/>
                <a:gd name="connsiteY17" fmla="*/ 68900 h 466765"/>
                <a:gd name="connsiteX18" fmla="*/ 94075 w 429984"/>
                <a:gd name="connsiteY18" fmla="*/ 126231 h 466765"/>
                <a:gd name="connsiteX19" fmla="*/ 57327 w 429984"/>
                <a:gd name="connsiteY19" fmla="*/ 158571 h 466765"/>
                <a:gd name="connsiteX20" fmla="*/ 59692 w 429984"/>
                <a:gd name="connsiteY20" fmla="*/ 208552 h 466765"/>
                <a:gd name="connsiteX21" fmla="*/ 25756 w 429984"/>
                <a:gd name="connsiteY21" fmla="*/ 210406 h 466765"/>
                <a:gd name="connsiteX22" fmla="*/ 37707 w 429984"/>
                <a:gd name="connsiteY22" fmla="*/ 271060 h 466765"/>
                <a:gd name="connsiteX23" fmla="*/ 0 w 429984"/>
                <a:gd name="connsiteY23" fmla="*/ 282054 h 466765"/>
                <a:gd name="connsiteX24" fmla="*/ 4602 w 429984"/>
                <a:gd name="connsiteY24" fmla="*/ 362969 h 466765"/>
                <a:gd name="connsiteX25" fmla="*/ 18406 w 429984"/>
                <a:gd name="connsiteY25" fmla="*/ 389621 h 466765"/>
                <a:gd name="connsiteX26" fmla="*/ 105643 w 429984"/>
                <a:gd name="connsiteY26" fmla="*/ 412567 h 466765"/>
                <a:gd name="connsiteX27" fmla="*/ 197545 w 429984"/>
                <a:gd name="connsiteY27" fmla="*/ 463570 h 466765"/>
                <a:gd name="connsiteX28" fmla="*/ 212692 w 429984"/>
                <a:gd name="connsiteY28" fmla="*/ 441967 h 466765"/>
                <a:gd name="connsiteX29" fmla="*/ 242090 w 429984"/>
                <a:gd name="connsiteY29" fmla="*/ 466766 h 466765"/>
                <a:gd name="connsiteX30" fmla="*/ 265481 w 429984"/>
                <a:gd name="connsiteY30" fmla="*/ 463123 h 466765"/>
                <a:gd name="connsiteX31" fmla="*/ 266440 w 429984"/>
                <a:gd name="connsiteY31" fmla="*/ 435512 h 466765"/>
                <a:gd name="connsiteX32" fmla="*/ 339936 w 429984"/>
                <a:gd name="connsiteY32" fmla="*/ 406111 h 466765"/>
                <a:gd name="connsiteX33" fmla="*/ 332586 w 429984"/>
                <a:gd name="connsiteY33" fmla="*/ 379012 h 46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9984" h="466765">
                  <a:moveTo>
                    <a:pt x="332586" y="379012"/>
                  </a:moveTo>
                  <a:lnTo>
                    <a:pt x="393237" y="345520"/>
                  </a:lnTo>
                  <a:lnTo>
                    <a:pt x="393684" y="294006"/>
                  </a:lnTo>
                  <a:lnTo>
                    <a:pt x="418481" y="290362"/>
                  </a:lnTo>
                  <a:lnTo>
                    <a:pt x="419887" y="239806"/>
                  </a:lnTo>
                  <a:lnTo>
                    <a:pt x="403334" y="221399"/>
                  </a:lnTo>
                  <a:lnTo>
                    <a:pt x="429026" y="186502"/>
                  </a:lnTo>
                  <a:lnTo>
                    <a:pt x="429985" y="171802"/>
                  </a:lnTo>
                  <a:lnTo>
                    <a:pt x="416180" y="155248"/>
                  </a:lnTo>
                  <a:lnTo>
                    <a:pt x="385887" y="151605"/>
                  </a:lnTo>
                  <a:lnTo>
                    <a:pt x="368440" y="121309"/>
                  </a:lnTo>
                  <a:lnTo>
                    <a:pt x="324342" y="120351"/>
                  </a:lnTo>
                  <a:lnTo>
                    <a:pt x="270083" y="79957"/>
                  </a:lnTo>
                  <a:lnTo>
                    <a:pt x="253594" y="3643"/>
                  </a:lnTo>
                  <a:lnTo>
                    <a:pt x="206684" y="0"/>
                  </a:lnTo>
                  <a:lnTo>
                    <a:pt x="152105" y="46849"/>
                  </a:lnTo>
                  <a:lnTo>
                    <a:pt x="128650" y="41353"/>
                  </a:lnTo>
                  <a:lnTo>
                    <a:pt x="91838" y="68900"/>
                  </a:lnTo>
                  <a:lnTo>
                    <a:pt x="94075" y="126231"/>
                  </a:lnTo>
                  <a:lnTo>
                    <a:pt x="57327" y="158571"/>
                  </a:lnTo>
                  <a:lnTo>
                    <a:pt x="59692" y="208552"/>
                  </a:lnTo>
                  <a:lnTo>
                    <a:pt x="25756" y="210406"/>
                  </a:lnTo>
                  <a:lnTo>
                    <a:pt x="37707" y="271060"/>
                  </a:lnTo>
                  <a:lnTo>
                    <a:pt x="0" y="282054"/>
                  </a:lnTo>
                  <a:lnTo>
                    <a:pt x="4602" y="362969"/>
                  </a:lnTo>
                  <a:lnTo>
                    <a:pt x="18406" y="389621"/>
                  </a:lnTo>
                  <a:lnTo>
                    <a:pt x="105643" y="412567"/>
                  </a:lnTo>
                  <a:lnTo>
                    <a:pt x="197545" y="463570"/>
                  </a:lnTo>
                  <a:lnTo>
                    <a:pt x="212692" y="441967"/>
                  </a:lnTo>
                  <a:lnTo>
                    <a:pt x="242090" y="466766"/>
                  </a:lnTo>
                  <a:lnTo>
                    <a:pt x="265481" y="463123"/>
                  </a:lnTo>
                  <a:lnTo>
                    <a:pt x="266440" y="435512"/>
                  </a:lnTo>
                  <a:lnTo>
                    <a:pt x="339936" y="406111"/>
                  </a:lnTo>
                  <a:lnTo>
                    <a:pt x="332586" y="3790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2BC985B-0CDC-9143-8900-0763FAF52EDC}"/>
                </a:ext>
              </a:extLst>
            </p:cNvPr>
            <p:cNvSpPr/>
            <p:nvPr/>
          </p:nvSpPr>
          <p:spPr>
            <a:xfrm>
              <a:off x="1693166" y="2358994"/>
              <a:ext cx="418992" cy="413525"/>
            </a:xfrm>
            <a:custGeom>
              <a:avLst/>
              <a:gdLst>
                <a:gd name="connsiteX0" fmla="*/ 0 w 418992"/>
                <a:gd name="connsiteY0" fmla="*/ 383933 h 413525"/>
                <a:gd name="connsiteX1" fmla="*/ 38026 w 418992"/>
                <a:gd name="connsiteY1" fmla="*/ 287870 h 413525"/>
                <a:gd name="connsiteX2" fmla="*/ 79376 w 418992"/>
                <a:gd name="connsiteY2" fmla="*/ 277260 h 413525"/>
                <a:gd name="connsiteX3" fmla="*/ 64357 w 418992"/>
                <a:gd name="connsiteY3" fmla="*/ 123738 h 413525"/>
                <a:gd name="connsiteX4" fmla="*/ 80271 w 418992"/>
                <a:gd name="connsiteY4" fmla="*/ 107184 h 413525"/>
                <a:gd name="connsiteX5" fmla="*/ 82699 w 418992"/>
                <a:gd name="connsiteY5" fmla="*/ 22050 h 413525"/>
                <a:gd name="connsiteX6" fmla="*/ 136000 w 418992"/>
                <a:gd name="connsiteY6" fmla="*/ 15659 h 413525"/>
                <a:gd name="connsiteX7" fmla="*/ 175688 w 418992"/>
                <a:gd name="connsiteY7" fmla="*/ 51643 h 413525"/>
                <a:gd name="connsiteX8" fmla="*/ 195500 w 418992"/>
                <a:gd name="connsiteY8" fmla="*/ 38413 h 413525"/>
                <a:gd name="connsiteX9" fmla="*/ 216079 w 418992"/>
                <a:gd name="connsiteY9" fmla="*/ 52346 h 413525"/>
                <a:gd name="connsiteX10" fmla="*/ 271936 w 418992"/>
                <a:gd name="connsiteY10" fmla="*/ 25885 h 413525"/>
                <a:gd name="connsiteX11" fmla="*/ 329838 w 418992"/>
                <a:gd name="connsiteY11" fmla="*/ 25757 h 413525"/>
                <a:gd name="connsiteX12" fmla="*/ 345496 w 418992"/>
                <a:gd name="connsiteY12" fmla="*/ 0 h 413525"/>
                <a:gd name="connsiteX13" fmla="*/ 374830 w 418992"/>
                <a:gd name="connsiteY13" fmla="*/ 5305 h 413525"/>
                <a:gd name="connsiteX14" fmla="*/ 384992 w 418992"/>
                <a:gd name="connsiteY14" fmla="*/ 52410 h 413525"/>
                <a:gd name="connsiteX15" fmla="*/ 413432 w 418992"/>
                <a:gd name="connsiteY15" fmla="*/ 66151 h 413525"/>
                <a:gd name="connsiteX16" fmla="*/ 418992 w 418992"/>
                <a:gd name="connsiteY16" fmla="*/ 87307 h 413525"/>
                <a:gd name="connsiteX17" fmla="*/ 382180 w 418992"/>
                <a:gd name="connsiteY17" fmla="*/ 114854 h 413525"/>
                <a:gd name="connsiteX18" fmla="*/ 384417 w 418992"/>
                <a:gd name="connsiteY18" fmla="*/ 172185 h 413525"/>
                <a:gd name="connsiteX19" fmla="*/ 347669 w 418992"/>
                <a:gd name="connsiteY19" fmla="*/ 204526 h 413525"/>
                <a:gd name="connsiteX20" fmla="*/ 350033 w 418992"/>
                <a:gd name="connsiteY20" fmla="*/ 254507 h 413525"/>
                <a:gd name="connsiteX21" fmla="*/ 316097 w 418992"/>
                <a:gd name="connsiteY21" fmla="*/ 256360 h 413525"/>
                <a:gd name="connsiteX22" fmla="*/ 328049 w 418992"/>
                <a:gd name="connsiteY22" fmla="*/ 317015 h 413525"/>
                <a:gd name="connsiteX23" fmla="*/ 290342 w 418992"/>
                <a:gd name="connsiteY23" fmla="*/ 328008 h 413525"/>
                <a:gd name="connsiteX24" fmla="*/ 294943 w 418992"/>
                <a:gd name="connsiteY24" fmla="*/ 408924 h 413525"/>
                <a:gd name="connsiteX25" fmla="*/ 244391 w 418992"/>
                <a:gd name="connsiteY25" fmla="*/ 392370 h 413525"/>
                <a:gd name="connsiteX26" fmla="*/ 218699 w 418992"/>
                <a:gd name="connsiteY26" fmla="*/ 412567 h 413525"/>
                <a:gd name="connsiteX27" fmla="*/ 172748 w 418992"/>
                <a:gd name="connsiteY27" fmla="*/ 413525 h 413525"/>
                <a:gd name="connsiteX28" fmla="*/ 104748 w 418992"/>
                <a:gd name="connsiteY28" fmla="*/ 388663 h 413525"/>
                <a:gd name="connsiteX29" fmla="*/ 88259 w 418992"/>
                <a:gd name="connsiteY29" fmla="*/ 401573 h 413525"/>
                <a:gd name="connsiteX30" fmla="*/ 12015 w 418992"/>
                <a:gd name="connsiteY30" fmla="*/ 407070 h 413525"/>
                <a:gd name="connsiteX31" fmla="*/ 0 w 418992"/>
                <a:gd name="connsiteY31" fmla="*/ 383933 h 4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8992" h="413525">
                  <a:moveTo>
                    <a:pt x="0" y="383933"/>
                  </a:moveTo>
                  <a:lnTo>
                    <a:pt x="38026" y="287870"/>
                  </a:lnTo>
                  <a:lnTo>
                    <a:pt x="79376" y="277260"/>
                  </a:lnTo>
                  <a:lnTo>
                    <a:pt x="64357" y="123738"/>
                  </a:lnTo>
                  <a:lnTo>
                    <a:pt x="80271" y="107184"/>
                  </a:lnTo>
                  <a:lnTo>
                    <a:pt x="82699" y="22050"/>
                  </a:lnTo>
                  <a:lnTo>
                    <a:pt x="136000" y="15659"/>
                  </a:lnTo>
                  <a:lnTo>
                    <a:pt x="175688" y="51643"/>
                  </a:lnTo>
                  <a:lnTo>
                    <a:pt x="195500" y="38413"/>
                  </a:lnTo>
                  <a:lnTo>
                    <a:pt x="216079" y="52346"/>
                  </a:lnTo>
                  <a:lnTo>
                    <a:pt x="271936" y="25885"/>
                  </a:lnTo>
                  <a:lnTo>
                    <a:pt x="329838" y="25757"/>
                  </a:lnTo>
                  <a:lnTo>
                    <a:pt x="345496" y="0"/>
                  </a:lnTo>
                  <a:lnTo>
                    <a:pt x="374830" y="5305"/>
                  </a:lnTo>
                  <a:lnTo>
                    <a:pt x="384992" y="52410"/>
                  </a:lnTo>
                  <a:lnTo>
                    <a:pt x="413432" y="66151"/>
                  </a:lnTo>
                  <a:lnTo>
                    <a:pt x="418992" y="87307"/>
                  </a:lnTo>
                  <a:lnTo>
                    <a:pt x="382180" y="114854"/>
                  </a:lnTo>
                  <a:lnTo>
                    <a:pt x="384417" y="172185"/>
                  </a:lnTo>
                  <a:lnTo>
                    <a:pt x="347669" y="204526"/>
                  </a:lnTo>
                  <a:lnTo>
                    <a:pt x="350033" y="254507"/>
                  </a:lnTo>
                  <a:lnTo>
                    <a:pt x="316097" y="256360"/>
                  </a:lnTo>
                  <a:lnTo>
                    <a:pt x="328049" y="317015"/>
                  </a:lnTo>
                  <a:lnTo>
                    <a:pt x="290342" y="328008"/>
                  </a:lnTo>
                  <a:lnTo>
                    <a:pt x="294943" y="408924"/>
                  </a:lnTo>
                  <a:lnTo>
                    <a:pt x="244391" y="392370"/>
                  </a:lnTo>
                  <a:lnTo>
                    <a:pt x="218699" y="412567"/>
                  </a:lnTo>
                  <a:lnTo>
                    <a:pt x="172748" y="413525"/>
                  </a:lnTo>
                  <a:lnTo>
                    <a:pt x="104748" y="388663"/>
                  </a:lnTo>
                  <a:lnTo>
                    <a:pt x="88259" y="401573"/>
                  </a:lnTo>
                  <a:lnTo>
                    <a:pt x="12015" y="407070"/>
                  </a:lnTo>
                  <a:lnTo>
                    <a:pt x="0" y="38393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83536059-09AF-C649-BEC0-41D17318345E}"/>
                </a:ext>
              </a:extLst>
            </p:cNvPr>
            <p:cNvSpPr/>
            <p:nvPr/>
          </p:nvSpPr>
          <p:spPr>
            <a:xfrm>
              <a:off x="1657376" y="2747656"/>
              <a:ext cx="530067" cy="405216"/>
            </a:xfrm>
            <a:custGeom>
              <a:avLst/>
              <a:gdLst>
                <a:gd name="connsiteX0" fmla="*/ 248992 w 530067"/>
                <a:gd name="connsiteY0" fmla="*/ 396908 h 405216"/>
                <a:gd name="connsiteX1" fmla="*/ 261838 w 530067"/>
                <a:gd name="connsiteY1" fmla="*/ 368018 h 405216"/>
                <a:gd name="connsiteX2" fmla="*/ 391383 w 530067"/>
                <a:gd name="connsiteY2" fmla="*/ 349611 h 405216"/>
                <a:gd name="connsiteX3" fmla="*/ 406082 w 530067"/>
                <a:gd name="connsiteY3" fmla="*/ 373068 h 405216"/>
                <a:gd name="connsiteX4" fmla="*/ 474849 w 530067"/>
                <a:gd name="connsiteY4" fmla="*/ 314522 h 405216"/>
                <a:gd name="connsiteX5" fmla="*/ 473124 w 530067"/>
                <a:gd name="connsiteY5" fmla="*/ 281159 h 405216"/>
                <a:gd name="connsiteX6" fmla="*/ 516774 w 530067"/>
                <a:gd name="connsiteY6" fmla="*/ 216861 h 405216"/>
                <a:gd name="connsiteX7" fmla="*/ 514026 w 530067"/>
                <a:gd name="connsiteY7" fmla="*/ 163109 h 405216"/>
                <a:gd name="connsiteX8" fmla="*/ 530067 w 530067"/>
                <a:gd name="connsiteY8" fmla="*/ 149815 h 405216"/>
                <a:gd name="connsiteX9" fmla="*/ 523676 w 530067"/>
                <a:gd name="connsiteY9" fmla="*/ 120862 h 405216"/>
                <a:gd name="connsiteX10" fmla="*/ 431774 w 530067"/>
                <a:gd name="connsiteY10" fmla="*/ 69858 h 405216"/>
                <a:gd name="connsiteX11" fmla="*/ 344537 w 530067"/>
                <a:gd name="connsiteY11" fmla="*/ 46913 h 405216"/>
                <a:gd name="connsiteX12" fmla="*/ 330733 w 530067"/>
                <a:gd name="connsiteY12" fmla="*/ 20261 h 405216"/>
                <a:gd name="connsiteX13" fmla="*/ 280180 w 530067"/>
                <a:gd name="connsiteY13" fmla="*/ 3707 h 405216"/>
                <a:gd name="connsiteX14" fmla="*/ 254489 w 530067"/>
                <a:gd name="connsiteY14" fmla="*/ 23904 h 405216"/>
                <a:gd name="connsiteX15" fmla="*/ 208537 w 530067"/>
                <a:gd name="connsiteY15" fmla="*/ 24863 h 405216"/>
                <a:gd name="connsiteX16" fmla="*/ 140538 w 530067"/>
                <a:gd name="connsiteY16" fmla="*/ 0 h 405216"/>
                <a:gd name="connsiteX17" fmla="*/ 124049 w 530067"/>
                <a:gd name="connsiteY17" fmla="*/ 12911 h 405216"/>
                <a:gd name="connsiteX18" fmla="*/ 47868 w 530067"/>
                <a:gd name="connsiteY18" fmla="*/ 18280 h 405216"/>
                <a:gd name="connsiteX19" fmla="*/ 85447 w 530067"/>
                <a:gd name="connsiteY19" fmla="*/ 91014 h 405216"/>
                <a:gd name="connsiteX20" fmla="*/ 69853 w 530067"/>
                <a:gd name="connsiteY20" fmla="*/ 99259 h 405216"/>
                <a:gd name="connsiteX21" fmla="*/ 60650 w 530067"/>
                <a:gd name="connsiteY21" fmla="*/ 130960 h 405216"/>
                <a:gd name="connsiteX22" fmla="*/ 128395 w 530067"/>
                <a:gd name="connsiteY22" fmla="*/ 149560 h 405216"/>
                <a:gd name="connsiteX23" fmla="*/ 130631 w 530067"/>
                <a:gd name="connsiteY23" fmla="*/ 198134 h 405216"/>
                <a:gd name="connsiteX24" fmla="*/ 12271 w 530067"/>
                <a:gd name="connsiteY24" fmla="*/ 215711 h 405216"/>
                <a:gd name="connsiteX25" fmla="*/ 0 w 530067"/>
                <a:gd name="connsiteY25" fmla="*/ 236163 h 405216"/>
                <a:gd name="connsiteX26" fmla="*/ 38602 w 530067"/>
                <a:gd name="connsiteY26" fmla="*/ 268312 h 405216"/>
                <a:gd name="connsiteX27" fmla="*/ 45951 w 530067"/>
                <a:gd name="connsiteY27" fmla="*/ 302762 h 405216"/>
                <a:gd name="connsiteX28" fmla="*/ 27545 w 530067"/>
                <a:gd name="connsiteY28" fmla="*/ 322512 h 405216"/>
                <a:gd name="connsiteX29" fmla="*/ 25756 w 530067"/>
                <a:gd name="connsiteY29" fmla="*/ 341814 h 405216"/>
                <a:gd name="connsiteX30" fmla="*/ 54195 w 530067"/>
                <a:gd name="connsiteY30" fmla="*/ 350953 h 405216"/>
                <a:gd name="connsiteX31" fmla="*/ 61545 w 530067"/>
                <a:gd name="connsiteY31" fmla="*/ 381313 h 405216"/>
                <a:gd name="connsiteX32" fmla="*/ 61417 w 530067"/>
                <a:gd name="connsiteY32" fmla="*/ 381313 h 405216"/>
                <a:gd name="connsiteX33" fmla="*/ 126797 w 530067"/>
                <a:gd name="connsiteY33" fmla="*/ 391411 h 405216"/>
                <a:gd name="connsiteX34" fmla="*/ 144244 w 530067"/>
                <a:gd name="connsiteY34" fmla="*/ 405217 h 405216"/>
                <a:gd name="connsiteX35" fmla="*/ 248992 w 530067"/>
                <a:gd name="connsiteY35" fmla="*/ 396908 h 4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067" h="405216">
                  <a:moveTo>
                    <a:pt x="248992" y="396908"/>
                  </a:moveTo>
                  <a:lnTo>
                    <a:pt x="261838" y="368018"/>
                  </a:lnTo>
                  <a:lnTo>
                    <a:pt x="391383" y="349611"/>
                  </a:lnTo>
                  <a:lnTo>
                    <a:pt x="406082" y="373068"/>
                  </a:lnTo>
                  <a:lnTo>
                    <a:pt x="474849" y="314522"/>
                  </a:lnTo>
                  <a:lnTo>
                    <a:pt x="473124" y="281159"/>
                  </a:lnTo>
                  <a:lnTo>
                    <a:pt x="516774" y="216861"/>
                  </a:lnTo>
                  <a:lnTo>
                    <a:pt x="514026" y="163109"/>
                  </a:lnTo>
                  <a:lnTo>
                    <a:pt x="530067" y="149815"/>
                  </a:lnTo>
                  <a:lnTo>
                    <a:pt x="523676" y="120862"/>
                  </a:lnTo>
                  <a:lnTo>
                    <a:pt x="431774" y="69858"/>
                  </a:lnTo>
                  <a:lnTo>
                    <a:pt x="344537" y="46913"/>
                  </a:lnTo>
                  <a:lnTo>
                    <a:pt x="330733" y="20261"/>
                  </a:lnTo>
                  <a:lnTo>
                    <a:pt x="280180" y="3707"/>
                  </a:lnTo>
                  <a:lnTo>
                    <a:pt x="254489" y="23904"/>
                  </a:lnTo>
                  <a:lnTo>
                    <a:pt x="208537" y="24863"/>
                  </a:lnTo>
                  <a:lnTo>
                    <a:pt x="140538" y="0"/>
                  </a:lnTo>
                  <a:lnTo>
                    <a:pt x="124049" y="12911"/>
                  </a:lnTo>
                  <a:lnTo>
                    <a:pt x="47868" y="18280"/>
                  </a:lnTo>
                  <a:lnTo>
                    <a:pt x="85447" y="91014"/>
                  </a:lnTo>
                  <a:lnTo>
                    <a:pt x="69853" y="99259"/>
                  </a:lnTo>
                  <a:lnTo>
                    <a:pt x="60650" y="130960"/>
                  </a:lnTo>
                  <a:lnTo>
                    <a:pt x="128395" y="149560"/>
                  </a:lnTo>
                  <a:lnTo>
                    <a:pt x="130631" y="198134"/>
                  </a:lnTo>
                  <a:lnTo>
                    <a:pt x="12271" y="215711"/>
                  </a:lnTo>
                  <a:lnTo>
                    <a:pt x="0" y="236163"/>
                  </a:lnTo>
                  <a:lnTo>
                    <a:pt x="38602" y="268312"/>
                  </a:lnTo>
                  <a:lnTo>
                    <a:pt x="45951" y="302762"/>
                  </a:lnTo>
                  <a:lnTo>
                    <a:pt x="27545" y="322512"/>
                  </a:lnTo>
                  <a:lnTo>
                    <a:pt x="25756" y="341814"/>
                  </a:lnTo>
                  <a:lnTo>
                    <a:pt x="54195" y="350953"/>
                  </a:lnTo>
                  <a:lnTo>
                    <a:pt x="61545" y="381313"/>
                  </a:lnTo>
                  <a:lnTo>
                    <a:pt x="61417" y="381313"/>
                  </a:lnTo>
                  <a:lnTo>
                    <a:pt x="126797" y="391411"/>
                  </a:lnTo>
                  <a:lnTo>
                    <a:pt x="144244" y="405217"/>
                  </a:lnTo>
                  <a:lnTo>
                    <a:pt x="248992" y="3969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373689BD-FF90-B144-9011-FBEC0AB267DF}"/>
                </a:ext>
              </a:extLst>
            </p:cNvPr>
            <p:cNvSpPr/>
            <p:nvPr/>
          </p:nvSpPr>
          <p:spPr>
            <a:xfrm>
              <a:off x="1233527" y="2714229"/>
              <a:ext cx="554480" cy="487346"/>
            </a:xfrm>
            <a:custGeom>
              <a:avLst/>
              <a:gdLst>
                <a:gd name="connsiteX0" fmla="*/ 485394 w 554480"/>
                <a:gd name="connsiteY0" fmla="*/ 414740 h 487346"/>
                <a:gd name="connsiteX1" fmla="*/ 478045 w 554480"/>
                <a:gd name="connsiteY1" fmla="*/ 384380 h 487346"/>
                <a:gd name="connsiteX2" fmla="*/ 449605 w 554480"/>
                <a:gd name="connsiteY2" fmla="*/ 375241 h 487346"/>
                <a:gd name="connsiteX3" fmla="*/ 451394 w 554480"/>
                <a:gd name="connsiteY3" fmla="*/ 355939 h 487346"/>
                <a:gd name="connsiteX4" fmla="*/ 469800 w 554480"/>
                <a:gd name="connsiteY4" fmla="*/ 336189 h 487346"/>
                <a:gd name="connsiteX5" fmla="*/ 462451 w 554480"/>
                <a:gd name="connsiteY5" fmla="*/ 301739 h 487346"/>
                <a:gd name="connsiteX6" fmla="*/ 423849 w 554480"/>
                <a:gd name="connsiteY6" fmla="*/ 269590 h 487346"/>
                <a:gd name="connsiteX7" fmla="*/ 436120 w 554480"/>
                <a:gd name="connsiteY7" fmla="*/ 249138 h 487346"/>
                <a:gd name="connsiteX8" fmla="*/ 554481 w 554480"/>
                <a:gd name="connsiteY8" fmla="*/ 231561 h 487346"/>
                <a:gd name="connsiteX9" fmla="*/ 552244 w 554480"/>
                <a:gd name="connsiteY9" fmla="*/ 182987 h 487346"/>
                <a:gd name="connsiteX10" fmla="*/ 484500 w 554480"/>
                <a:gd name="connsiteY10" fmla="*/ 164387 h 487346"/>
                <a:gd name="connsiteX11" fmla="*/ 493703 w 554480"/>
                <a:gd name="connsiteY11" fmla="*/ 132686 h 487346"/>
                <a:gd name="connsiteX12" fmla="*/ 509296 w 554480"/>
                <a:gd name="connsiteY12" fmla="*/ 124441 h 487346"/>
                <a:gd name="connsiteX13" fmla="*/ 459639 w 554480"/>
                <a:gd name="connsiteY13" fmla="*/ 28697 h 487346"/>
                <a:gd name="connsiteX14" fmla="*/ 403782 w 554480"/>
                <a:gd name="connsiteY14" fmla="*/ 0 h 487346"/>
                <a:gd name="connsiteX15" fmla="*/ 329582 w 554480"/>
                <a:gd name="connsiteY15" fmla="*/ 32341 h 487346"/>
                <a:gd name="connsiteX16" fmla="*/ 316353 w 554480"/>
                <a:gd name="connsiteY16" fmla="*/ 55158 h 487346"/>
                <a:gd name="connsiteX17" fmla="*/ 207579 w 554480"/>
                <a:gd name="connsiteY17" fmla="*/ 58801 h 487346"/>
                <a:gd name="connsiteX18" fmla="*/ 175176 w 554480"/>
                <a:gd name="connsiteY18" fmla="*/ 79701 h 487346"/>
                <a:gd name="connsiteX19" fmla="*/ 174857 w 554480"/>
                <a:gd name="connsiteY19" fmla="*/ 79829 h 487346"/>
                <a:gd name="connsiteX20" fmla="*/ 161244 w 554480"/>
                <a:gd name="connsiteY20" fmla="*/ 136713 h 487346"/>
                <a:gd name="connsiteX21" fmla="*/ 26331 w 554480"/>
                <a:gd name="connsiteY21" fmla="*/ 177426 h 487346"/>
                <a:gd name="connsiteX22" fmla="*/ 27289 w 554480"/>
                <a:gd name="connsiteY22" fmla="*/ 189634 h 487346"/>
                <a:gd name="connsiteX23" fmla="*/ 3387 w 554480"/>
                <a:gd name="connsiteY23" fmla="*/ 208936 h 487346"/>
                <a:gd name="connsiteX24" fmla="*/ 0 w 554480"/>
                <a:gd name="connsiteY24" fmla="*/ 259747 h 487346"/>
                <a:gd name="connsiteX25" fmla="*/ 30357 w 554480"/>
                <a:gd name="connsiteY25" fmla="*/ 280008 h 487346"/>
                <a:gd name="connsiteX26" fmla="*/ 98932 w 554480"/>
                <a:gd name="connsiteY26" fmla="*/ 285825 h 487346"/>
                <a:gd name="connsiteX27" fmla="*/ 133827 w 554480"/>
                <a:gd name="connsiteY27" fmla="*/ 264988 h 487346"/>
                <a:gd name="connsiteX28" fmla="*/ 132932 w 554480"/>
                <a:gd name="connsiteY28" fmla="*/ 317079 h 487346"/>
                <a:gd name="connsiteX29" fmla="*/ 94650 w 554480"/>
                <a:gd name="connsiteY29" fmla="*/ 329606 h 487346"/>
                <a:gd name="connsiteX30" fmla="*/ 95289 w 554480"/>
                <a:gd name="connsiteY30" fmla="*/ 347694 h 487346"/>
                <a:gd name="connsiteX31" fmla="*/ 175816 w 554480"/>
                <a:gd name="connsiteY31" fmla="*/ 386234 h 487346"/>
                <a:gd name="connsiteX32" fmla="*/ 236977 w 554480"/>
                <a:gd name="connsiteY32" fmla="*/ 447592 h 487346"/>
                <a:gd name="connsiteX33" fmla="*/ 268613 w 554480"/>
                <a:gd name="connsiteY33" fmla="*/ 451490 h 487346"/>
                <a:gd name="connsiteX34" fmla="*/ 280500 w 554480"/>
                <a:gd name="connsiteY34" fmla="*/ 482744 h 487346"/>
                <a:gd name="connsiteX35" fmla="*/ 348500 w 554480"/>
                <a:gd name="connsiteY35" fmla="*/ 487346 h 487346"/>
                <a:gd name="connsiteX36" fmla="*/ 334759 w 554480"/>
                <a:gd name="connsiteY36" fmla="*/ 408284 h 487346"/>
                <a:gd name="connsiteX37" fmla="*/ 363391 w 554480"/>
                <a:gd name="connsiteY37" fmla="*/ 407965 h 487346"/>
                <a:gd name="connsiteX38" fmla="*/ 363391 w 554480"/>
                <a:gd name="connsiteY38" fmla="*/ 434361 h 487346"/>
                <a:gd name="connsiteX39" fmla="*/ 383458 w 554480"/>
                <a:gd name="connsiteY39" fmla="*/ 453344 h 487346"/>
                <a:gd name="connsiteX40" fmla="*/ 401800 w 554480"/>
                <a:gd name="connsiteY40" fmla="*/ 439538 h 487346"/>
                <a:gd name="connsiteX41" fmla="*/ 398669 w 554480"/>
                <a:gd name="connsiteY41" fmla="*/ 406431 h 487346"/>
                <a:gd name="connsiteX42" fmla="*/ 424744 w 554480"/>
                <a:gd name="connsiteY42" fmla="*/ 407389 h 487346"/>
                <a:gd name="connsiteX43" fmla="*/ 435800 w 554480"/>
                <a:gd name="connsiteY43" fmla="*/ 387193 h 487346"/>
                <a:gd name="connsiteX44" fmla="*/ 485394 w 554480"/>
                <a:gd name="connsiteY44" fmla="*/ 414740 h 48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4480" h="487346">
                  <a:moveTo>
                    <a:pt x="485394" y="414740"/>
                  </a:moveTo>
                  <a:lnTo>
                    <a:pt x="478045" y="384380"/>
                  </a:lnTo>
                  <a:lnTo>
                    <a:pt x="449605" y="375241"/>
                  </a:lnTo>
                  <a:lnTo>
                    <a:pt x="451394" y="355939"/>
                  </a:lnTo>
                  <a:lnTo>
                    <a:pt x="469800" y="336189"/>
                  </a:lnTo>
                  <a:lnTo>
                    <a:pt x="462451" y="301739"/>
                  </a:lnTo>
                  <a:lnTo>
                    <a:pt x="423849" y="269590"/>
                  </a:lnTo>
                  <a:lnTo>
                    <a:pt x="436120" y="249138"/>
                  </a:lnTo>
                  <a:lnTo>
                    <a:pt x="554481" y="231561"/>
                  </a:lnTo>
                  <a:lnTo>
                    <a:pt x="552244" y="182987"/>
                  </a:lnTo>
                  <a:lnTo>
                    <a:pt x="484500" y="164387"/>
                  </a:lnTo>
                  <a:lnTo>
                    <a:pt x="493703" y="132686"/>
                  </a:lnTo>
                  <a:lnTo>
                    <a:pt x="509296" y="124441"/>
                  </a:lnTo>
                  <a:lnTo>
                    <a:pt x="459639" y="28697"/>
                  </a:lnTo>
                  <a:lnTo>
                    <a:pt x="403782" y="0"/>
                  </a:lnTo>
                  <a:lnTo>
                    <a:pt x="329582" y="32341"/>
                  </a:lnTo>
                  <a:lnTo>
                    <a:pt x="316353" y="55158"/>
                  </a:lnTo>
                  <a:lnTo>
                    <a:pt x="207579" y="58801"/>
                  </a:lnTo>
                  <a:lnTo>
                    <a:pt x="175176" y="79701"/>
                  </a:lnTo>
                  <a:lnTo>
                    <a:pt x="174857" y="79829"/>
                  </a:lnTo>
                  <a:lnTo>
                    <a:pt x="161244" y="136713"/>
                  </a:lnTo>
                  <a:lnTo>
                    <a:pt x="26331" y="177426"/>
                  </a:lnTo>
                  <a:lnTo>
                    <a:pt x="27289" y="189634"/>
                  </a:lnTo>
                  <a:lnTo>
                    <a:pt x="3387" y="208936"/>
                  </a:lnTo>
                  <a:lnTo>
                    <a:pt x="0" y="259747"/>
                  </a:lnTo>
                  <a:lnTo>
                    <a:pt x="30357" y="280008"/>
                  </a:lnTo>
                  <a:lnTo>
                    <a:pt x="98932" y="285825"/>
                  </a:lnTo>
                  <a:lnTo>
                    <a:pt x="133827" y="264988"/>
                  </a:lnTo>
                  <a:lnTo>
                    <a:pt x="132932" y="317079"/>
                  </a:lnTo>
                  <a:lnTo>
                    <a:pt x="94650" y="329606"/>
                  </a:lnTo>
                  <a:lnTo>
                    <a:pt x="95289" y="347694"/>
                  </a:lnTo>
                  <a:lnTo>
                    <a:pt x="175816" y="386234"/>
                  </a:lnTo>
                  <a:lnTo>
                    <a:pt x="236977" y="447592"/>
                  </a:lnTo>
                  <a:lnTo>
                    <a:pt x="268613" y="451490"/>
                  </a:lnTo>
                  <a:lnTo>
                    <a:pt x="280500" y="482744"/>
                  </a:lnTo>
                  <a:lnTo>
                    <a:pt x="348500" y="487346"/>
                  </a:lnTo>
                  <a:lnTo>
                    <a:pt x="334759" y="408284"/>
                  </a:lnTo>
                  <a:lnTo>
                    <a:pt x="363391" y="407965"/>
                  </a:lnTo>
                  <a:lnTo>
                    <a:pt x="363391" y="434361"/>
                  </a:lnTo>
                  <a:lnTo>
                    <a:pt x="383458" y="453344"/>
                  </a:lnTo>
                  <a:lnTo>
                    <a:pt x="401800" y="439538"/>
                  </a:lnTo>
                  <a:lnTo>
                    <a:pt x="398669" y="406431"/>
                  </a:lnTo>
                  <a:lnTo>
                    <a:pt x="424744" y="407389"/>
                  </a:lnTo>
                  <a:lnTo>
                    <a:pt x="435800" y="387193"/>
                  </a:lnTo>
                  <a:lnTo>
                    <a:pt x="485394" y="4147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aphique 11">
            <a:extLst>
              <a:ext uri="{FF2B5EF4-FFF2-40B4-BE49-F238E27FC236}">
                <a16:creationId xmlns:a16="http://schemas.microsoft.com/office/drawing/2014/main" id="{E72C8510-DAD8-2049-AC9D-9E7EDC21DF7A}"/>
              </a:ext>
            </a:extLst>
          </p:cNvPr>
          <p:cNvGrpSpPr/>
          <p:nvPr/>
        </p:nvGrpSpPr>
        <p:grpSpPr>
          <a:xfrm>
            <a:off x="2643600" y="2443309"/>
            <a:ext cx="904671" cy="712360"/>
            <a:chOff x="1506038" y="1597647"/>
            <a:chExt cx="1222401" cy="962548"/>
          </a:xfrm>
          <a:solidFill>
            <a:schemeClr val="bg1"/>
          </a:solidFill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4B60598-3BC1-7E4E-AAA3-D15E60F7EE71}"/>
                </a:ext>
              </a:extLst>
            </p:cNvPr>
            <p:cNvSpPr/>
            <p:nvPr/>
          </p:nvSpPr>
          <p:spPr>
            <a:xfrm>
              <a:off x="2160857" y="1597647"/>
              <a:ext cx="559465" cy="418638"/>
            </a:xfrm>
            <a:custGeom>
              <a:avLst/>
              <a:gdLst>
                <a:gd name="connsiteX0" fmla="*/ 12974 w 559465"/>
                <a:gd name="connsiteY0" fmla="*/ 301995 h 418638"/>
                <a:gd name="connsiteX1" fmla="*/ 0 w 559465"/>
                <a:gd name="connsiteY1" fmla="*/ 248946 h 418638"/>
                <a:gd name="connsiteX2" fmla="*/ 49786 w 559465"/>
                <a:gd name="connsiteY2" fmla="*/ 176339 h 418638"/>
                <a:gd name="connsiteX3" fmla="*/ 172940 w 559465"/>
                <a:gd name="connsiteY3" fmla="*/ 116132 h 418638"/>
                <a:gd name="connsiteX4" fmla="*/ 355019 w 559465"/>
                <a:gd name="connsiteY4" fmla="*/ 71137 h 418638"/>
                <a:gd name="connsiteX5" fmla="*/ 418097 w 559465"/>
                <a:gd name="connsiteY5" fmla="*/ 0 h 418638"/>
                <a:gd name="connsiteX6" fmla="*/ 445515 w 559465"/>
                <a:gd name="connsiteY6" fmla="*/ 4921 h 418638"/>
                <a:gd name="connsiteX7" fmla="*/ 549496 w 559465"/>
                <a:gd name="connsiteY7" fmla="*/ 94849 h 418638"/>
                <a:gd name="connsiteX8" fmla="*/ 559466 w 559465"/>
                <a:gd name="connsiteY8" fmla="*/ 162917 h 418638"/>
                <a:gd name="connsiteX9" fmla="*/ 559466 w 559465"/>
                <a:gd name="connsiteY9" fmla="*/ 162917 h 418638"/>
                <a:gd name="connsiteX10" fmla="*/ 533710 w 559465"/>
                <a:gd name="connsiteY10" fmla="*/ 197239 h 418638"/>
                <a:gd name="connsiteX11" fmla="*/ 538312 w 559465"/>
                <a:gd name="connsiteY11" fmla="*/ 291896 h 418638"/>
                <a:gd name="connsiteX12" fmla="*/ 557612 w 559465"/>
                <a:gd name="connsiteY12" fmla="*/ 301995 h 418638"/>
                <a:gd name="connsiteX13" fmla="*/ 548409 w 559465"/>
                <a:gd name="connsiteY13" fmla="*/ 344242 h 418638"/>
                <a:gd name="connsiteX14" fmla="*/ 420718 w 559465"/>
                <a:gd name="connsiteY14" fmla="*/ 324045 h 418638"/>
                <a:gd name="connsiteX15" fmla="*/ 395026 w 559465"/>
                <a:gd name="connsiteY15" fmla="*/ 370894 h 418638"/>
                <a:gd name="connsiteX16" fmla="*/ 327921 w 559465"/>
                <a:gd name="connsiteY16" fmla="*/ 388343 h 418638"/>
                <a:gd name="connsiteX17" fmla="*/ 321530 w 559465"/>
                <a:gd name="connsiteY17" fmla="*/ 418638 h 418638"/>
                <a:gd name="connsiteX18" fmla="*/ 296733 w 559465"/>
                <a:gd name="connsiteY18" fmla="*/ 416849 h 418638"/>
                <a:gd name="connsiteX19" fmla="*/ 265098 w 559465"/>
                <a:gd name="connsiteY19" fmla="*/ 377094 h 418638"/>
                <a:gd name="connsiteX20" fmla="*/ 272831 w 559465"/>
                <a:gd name="connsiteY20" fmla="*/ 357089 h 418638"/>
                <a:gd name="connsiteX21" fmla="*/ 237936 w 559465"/>
                <a:gd name="connsiteY21" fmla="*/ 336892 h 418638"/>
                <a:gd name="connsiteX22" fmla="*/ 198376 w 559465"/>
                <a:gd name="connsiteY22" fmla="*/ 337787 h 418638"/>
                <a:gd name="connsiteX23" fmla="*/ 143286 w 559465"/>
                <a:gd name="connsiteY23" fmla="*/ 292791 h 418638"/>
                <a:gd name="connsiteX24" fmla="*/ 86598 w 559465"/>
                <a:gd name="connsiteY24" fmla="*/ 318549 h 418638"/>
                <a:gd name="connsiteX25" fmla="*/ 12974 w 559465"/>
                <a:gd name="connsiteY25" fmla="*/ 301995 h 4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9465" h="418638">
                  <a:moveTo>
                    <a:pt x="12974" y="301995"/>
                  </a:moveTo>
                  <a:lnTo>
                    <a:pt x="0" y="248946"/>
                  </a:lnTo>
                  <a:lnTo>
                    <a:pt x="49786" y="176339"/>
                  </a:lnTo>
                  <a:lnTo>
                    <a:pt x="172940" y="116132"/>
                  </a:lnTo>
                  <a:lnTo>
                    <a:pt x="355019" y="71137"/>
                  </a:lnTo>
                  <a:lnTo>
                    <a:pt x="418097" y="0"/>
                  </a:lnTo>
                  <a:lnTo>
                    <a:pt x="445515" y="4921"/>
                  </a:lnTo>
                  <a:lnTo>
                    <a:pt x="549496" y="94849"/>
                  </a:lnTo>
                  <a:lnTo>
                    <a:pt x="559466" y="162917"/>
                  </a:lnTo>
                  <a:lnTo>
                    <a:pt x="559466" y="162917"/>
                  </a:lnTo>
                  <a:lnTo>
                    <a:pt x="533710" y="197239"/>
                  </a:lnTo>
                  <a:lnTo>
                    <a:pt x="538312" y="291896"/>
                  </a:lnTo>
                  <a:lnTo>
                    <a:pt x="557612" y="301995"/>
                  </a:lnTo>
                  <a:lnTo>
                    <a:pt x="548409" y="344242"/>
                  </a:lnTo>
                  <a:lnTo>
                    <a:pt x="420718" y="324045"/>
                  </a:lnTo>
                  <a:lnTo>
                    <a:pt x="395026" y="370894"/>
                  </a:lnTo>
                  <a:lnTo>
                    <a:pt x="327921" y="388343"/>
                  </a:lnTo>
                  <a:lnTo>
                    <a:pt x="321530" y="418638"/>
                  </a:lnTo>
                  <a:lnTo>
                    <a:pt x="296733" y="416849"/>
                  </a:lnTo>
                  <a:lnTo>
                    <a:pt x="265098" y="377094"/>
                  </a:lnTo>
                  <a:lnTo>
                    <a:pt x="272831" y="357089"/>
                  </a:lnTo>
                  <a:lnTo>
                    <a:pt x="237936" y="336892"/>
                  </a:lnTo>
                  <a:lnTo>
                    <a:pt x="198376" y="337787"/>
                  </a:lnTo>
                  <a:lnTo>
                    <a:pt x="143286" y="292791"/>
                  </a:lnTo>
                  <a:lnTo>
                    <a:pt x="86598" y="318549"/>
                  </a:lnTo>
                  <a:lnTo>
                    <a:pt x="12974" y="3019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51D9F44F-A10A-E948-892A-9D09D1FCF376}"/>
                </a:ext>
              </a:extLst>
            </p:cNvPr>
            <p:cNvSpPr/>
            <p:nvPr/>
          </p:nvSpPr>
          <p:spPr>
            <a:xfrm>
              <a:off x="1829166" y="2162394"/>
              <a:ext cx="610018" cy="397802"/>
            </a:xfrm>
            <a:custGeom>
              <a:avLst/>
              <a:gdLst>
                <a:gd name="connsiteX0" fmla="*/ 437334 w 610018"/>
                <a:gd name="connsiteY0" fmla="*/ 2748 h 397802"/>
                <a:gd name="connsiteX1" fmla="*/ 401481 w 610018"/>
                <a:gd name="connsiteY1" fmla="*/ 0 h 397802"/>
                <a:gd name="connsiteX2" fmla="*/ 357383 w 610018"/>
                <a:gd name="connsiteY2" fmla="*/ 18407 h 397802"/>
                <a:gd name="connsiteX3" fmla="*/ 335334 w 610018"/>
                <a:gd name="connsiteY3" fmla="*/ 2748 h 397802"/>
                <a:gd name="connsiteX4" fmla="*/ 256342 w 610018"/>
                <a:gd name="connsiteY4" fmla="*/ 66151 h 397802"/>
                <a:gd name="connsiteX5" fmla="*/ 211669 w 610018"/>
                <a:gd name="connsiteY5" fmla="*/ 46849 h 397802"/>
                <a:gd name="connsiteX6" fmla="*/ 187447 w 610018"/>
                <a:gd name="connsiteY6" fmla="*/ 58801 h 397802"/>
                <a:gd name="connsiteX7" fmla="*/ 149932 w 610018"/>
                <a:gd name="connsiteY7" fmla="*/ 36559 h 397802"/>
                <a:gd name="connsiteX8" fmla="*/ 105643 w 610018"/>
                <a:gd name="connsiteY8" fmla="*/ 63403 h 397802"/>
                <a:gd name="connsiteX9" fmla="*/ 74966 w 610018"/>
                <a:gd name="connsiteY9" fmla="*/ 45379 h 397802"/>
                <a:gd name="connsiteX10" fmla="*/ 67616 w 610018"/>
                <a:gd name="connsiteY10" fmla="*/ 66663 h 397802"/>
                <a:gd name="connsiteX11" fmla="*/ 24797 w 610018"/>
                <a:gd name="connsiteY11" fmla="*/ 90950 h 397802"/>
                <a:gd name="connsiteX12" fmla="*/ 51447 w 610018"/>
                <a:gd name="connsiteY12" fmla="*/ 128659 h 397802"/>
                <a:gd name="connsiteX13" fmla="*/ 41861 w 610018"/>
                <a:gd name="connsiteY13" fmla="*/ 181325 h 397802"/>
                <a:gd name="connsiteX14" fmla="*/ 0 w 610018"/>
                <a:gd name="connsiteY14" fmla="*/ 212259 h 397802"/>
                <a:gd name="connsiteX15" fmla="*/ 39688 w 610018"/>
                <a:gd name="connsiteY15" fmla="*/ 248243 h 397802"/>
                <a:gd name="connsiteX16" fmla="*/ 59500 w 610018"/>
                <a:gd name="connsiteY16" fmla="*/ 235013 h 397802"/>
                <a:gd name="connsiteX17" fmla="*/ 80079 w 610018"/>
                <a:gd name="connsiteY17" fmla="*/ 248946 h 397802"/>
                <a:gd name="connsiteX18" fmla="*/ 135936 w 610018"/>
                <a:gd name="connsiteY18" fmla="*/ 222486 h 397802"/>
                <a:gd name="connsiteX19" fmla="*/ 193838 w 610018"/>
                <a:gd name="connsiteY19" fmla="*/ 222358 h 397802"/>
                <a:gd name="connsiteX20" fmla="*/ 209496 w 610018"/>
                <a:gd name="connsiteY20" fmla="*/ 196600 h 397802"/>
                <a:gd name="connsiteX21" fmla="*/ 238831 w 610018"/>
                <a:gd name="connsiteY21" fmla="*/ 201905 h 397802"/>
                <a:gd name="connsiteX22" fmla="*/ 248992 w 610018"/>
                <a:gd name="connsiteY22" fmla="*/ 249010 h 397802"/>
                <a:gd name="connsiteX23" fmla="*/ 277432 w 610018"/>
                <a:gd name="connsiteY23" fmla="*/ 262751 h 397802"/>
                <a:gd name="connsiteX24" fmla="*/ 282992 w 610018"/>
                <a:gd name="connsiteY24" fmla="*/ 283907 h 397802"/>
                <a:gd name="connsiteX25" fmla="*/ 306447 w 610018"/>
                <a:gd name="connsiteY25" fmla="*/ 289404 h 397802"/>
                <a:gd name="connsiteX26" fmla="*/ 361026 w 610018"/>
                <a:gd name="connsiteY26" fmla="*/ 242555 h 397802"/>
                <a:gd name="connsiteX27" fmla="*/ 407936 w 610018"/>
                <a:gd name="connsiteY27" fmla="*/ 246198 h 397802"/>
                <a:gd name="connsiteX28" fmla="*/ 424424 w 610018"/>
                <a:gd name="connsiteY28" fmla="*/ 322511 h 397802"/>
                <a:gd name="connsiteX29" fmla="*/ 478684 w 610018"/>
                <a:gd name="connsiteY29" fmla="*/ 362905 h 397802"/>
                <a:gd name="connsiteX30" fmla="*/ 522781 w 610018"/>
                <a:gd name="connsiteY30" fmla="*/ 363864 h 397802"/>
                <a:gd name="connsiteX31" fmla="*/ 540229 w 610018"/>
                <a:gd name="connsiteY31" fmla="*/ 394159 h 397802"/>
                <a:gd name="connsiteX32" fmla="*/ 570522 w 610018"/>
                <a:gd name="connsiteY32" fmla="*/ 397802 h 397802"/>
                <a:gd name="connsiteX33" fmla="*/ 551221 w 610018"/>
                <a:gd name="connsiteY33" fmla="*/ 322511 h 397802"/>
                <a:gd name="connsiteX34" fmla="*/ 610018 w 610018"/>
                <a:gd name="connsiteY34" fmla="*/ 304104 h 397802"/>
                <a:gd name="connsiteX35" fmla="*/ 609124 w 610018"/>
                <a:gd name="connsiteY35" fmla="*/ 214049 h 397802"/>
                <a:gd name="connsiteX36" fmla="*/ 572375 w 610018"/>
                <a:gd name="connsiteY36" fmla="*/ 183754 h 397802"/>
                <a:gd name="connsiteX37" fmla="*/ 571417 w 610018"/>
                <a:gd name="connsiteY37" fmla="*/ 147898 h 397802"/>
                <a:gd name="connsiteX38" fmla="*/ 543872 w 610018"/>
                <a:gd name="connsiteY38" fmla="*/ 135051 h 397802"/>
                <a:gd name="connsiteX39" fmla="*/ 555823 w 610018"/>
                <a:gd name="connsiteY39" fmla="*/ 102007 h 397802"/>
                <a:gd name="connsiteX40" fmla="*/ 496131 w 610018"/>
                <a:gd name="connsiteY40" fmla="*/ 43206 h 397802"/>
                <a:gd name="connsiteX41" fmla="*/ 443725 w 610018"/>
                <a:gd name="connsiteY41" fmla="*/ 37645 h 397802"/>
                <a:gd name="connsiteX42" fmla="*/ 437334 w 610018"/>
                <a:gd name="connsiteY42" fmla="*/ 2748 h 3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018" h="397802">
                  <a:moveTo>
                    <a:pt x="437334" y="2748"/>
                  </a:moveTo>
                  <a:lnTo>
                    <a:pt x="401481" y="0"/>
                  </a:lnTo>
                  <a:lnTo>
                    <a:pt x="357383" y="18407"/>
                  </a:lnTo>
                  <a:lnTo>
                    <a:pt x="335334" y="2748"/>
                  </a:lnTo>
                  <a:lnTo>
                    <a:pt x="256342" y="66151"/>
                  </a:lnTo>
                  <a:lnTo>
                    <a:pt x="211669" y="46849"/>
                  </a:lnTo>
                  <a:lnTo>
                    <a:pt x="187447" y="58801"/>
                  </a:lnTo>
                  <a:lnTo>
                    <a:pt x="149932" y="36559"/>
                  </a:lnTo>
                  <a:lnTo>
                    <a:pt x="105643" y="63403"/>
                  </a:lnTo>
                  <a:lnTo>
                    <a:pt x="74966" y="45379"/>
                  </a:lnTo>
                  <a:lnTo>
                    <a:pt x="67616" y="66663"/>
                  </a:lnTo>
                  <a:lnTo>
                    <a:pt x="24797" y="90950"/>
                  </a:lnTo>
                  <a:lnTo>
                    <a:pt x="51447" y="128659"/>
                  </a:lnTo>
                  <a:lnTo>
                    <a:pt x="41861" y="181325"/>
                  </a:lnTo>
                  <a:lnTo>
                    <a:pt x="0" y="212259"/>
                  </a:lnTo>
                  <a:lnTo>
                    <a:pt x="39688" y="248243"/>
                  </a:lnTo>
                  <a:lnTo>
                    <a:pt x="59500" y="235013"/>
                  </a:lnTo>
                  <a:lnTo>
                    <a:pt x="80079" y="248946"/>
                  </a:lnTo>
                  <a:lnTo>
                    <a:pt x="135936" y="222486"/>
                  </a:lnTo>
                  <a:lnTo>
                    <a:pt x="193838" y="222358"/>
                  </a:lnTo>
                  <a:lnTo>
                    <a:pt x="209496" y="196600"/>
                  </a:lnTo>
                  <a:lnTo>
                    <a:pt x="238831" y="201905"/>
                  </a:lnTo>
                  <a:lnTo>
                    <a:pt x="248992" y="249010"/>
                  </a:lnTo>
                  <a:lnTo>
                    <a:pt x="277432" y="262751"/>
                  </a:lnTo>
                  <a:lnTo>
                    <a:pt x="282992" y="283907"/>
                  </a:lnTo>
                  <a:lnTo>
                    <a:pt x="306447" y="289404"/>
                  </a:lnTo>
                  <a:lnTo>
                    <a:pt x="361026" y="242555"/>
                  </a:lnTo>
                  <a:lnTo>
                    <a:pt x="407936" y="246198"/>
                  </a:lnTo>
                  <a:lnTo>
                    <a:pt x="424424" y="322511"/>
                  </a:lnTo>
                  <a:lnTo>
                    <a:pt x="478684" y="362905"/>
                  </a:lnTo>
                  <a:lnTo>
                    <a:pt x="522781" y="363864"/>
                  </a:lnTo>
                  <a:lnTo>
                    <a:pt x="540229" y="394159"/>
                  </a:lnTo>
                  <a:lnTo>
                    <a:pt x="570522" y="397802"/>
                  </a:lnTo>
                  <a:lnTo>
                    <a:pt x="551221" y="322511"/>
                  </a:lnTo>
                  <a:lnTo>
                    <a:pt x="610018" y="304104"/>
                  </a:lnTo>
                  <a:lnTo>
                    <a:pt x="609124" y="214049"/>
                  </a:lnTo>
                  <a:lnTo>
                    <a:pt x="572375" y="183754"/>
                  </a:lnTo>
                  <a:lnTo>
                    <a:pt x="571417" y="147898"/>
                  </a:lnTo>
                  <a:lnTo>
                    <a:pt x="543872" y="135051"/>
                  </a:lnTo>
                  <a:lnTo>
                    <a:pt x="555823" y="102007"/>
                  </a:lnTo>
                  <a:lnTo>
                    <a:pt x="496131" y="43206"/>
                  </a:lnTo>
                  <a:lnTo>
                    <a:pt x="443725" y="37645"/>
                  </a:lnTo>
                  <a:lnTo>
                    <a:pt x="437334" y="27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692B74A-9676-F440-A7E4-D11FAFDB8883}"/>
                </a:ext>
              </a:extLst>
            </p:cNvPr>
            <p:cNvSpPr/>
            <p:nvPr/>
          </p:nvSpPr>
          <p:spPr>
            <a:xfrm>
              <a:off x="1506038" y="1740687"/>
              <a:ext cx="374574" cy="653011"/>
            </a:xfrm>
            <a:custGeom>
              <a:avLst/>
              <a:gdLst>
                <a:gd name="connsiteX0" fmla="*/ 98932 w 374574"/>
                <a:gd name="connsiteY0" fmla="*/ 566536 h 653011"/>
                <a:gd name="connsiteX1" fmla="*/ 131143 w 374574"/>
                <a:gd name="connsiteY1" fmla="*/ 643105 h 653011"/>
                <a:gd name="connsiteX2" fmla="*/ 160669 w 374574"/>
                <a:gd name="connsiteY2" fmla="*/ 653012 h 653011"/>
                <a:gd name="connsiteX3" fmla="*/ 218763 w 374574"/>
                <a:gd name="connsiteY3" fmla="*/ 614088 h 653011"/>
                <a:gd name="connsiteX4" fmla="*/ 269827 w 374574"/>
                <a:gd name="connsiteY4" fmla="*/ 640357 h 653011"/>
                <a:gd name="connsiteX5" fmla="*/ 323128 w 374574"/>
                <a:gd name="connsiteY5" fmla="*/ 633966 h 653011"/>
                <a:gd name="connsiteX6" fmla="*/ 364988 w 374574"/>
                <a:gd name="connsiteY6" fmla="*/ 603031 h 653011"/>
                <a:gd name="connsiteX7" fmla="*/ 374575 w 374574"/>
                <a:gd name="connsiteY7" fmla="*/ 550366 h 653011"/>
                <a:gd name="connsiteX8" fmla="*/ 347925 w 374574"/>
                <a:gd name="connsiteY8" fmla="*/ 512656 h 653011"/>
                <a:gd name="connsiteX9" fmla="*/ 266504 w 374574"/>
                <a:gd name="connsiteY9" fmla="*/ 495719 h 653011"/>
                <a:gd name="connsiteX10" fmla="*/ 251485 w 374574"/>
                <a:gd name="connsiteY10" fmla="*/ 459352 h 653011"/>
                <a:gd name="connsiteX11" fmla="*/ 288552 w 374574"/>
                <a:gd name="connsiteY11" fmla="*/ 431805 h 653011"/>
                <a:gd name="connsiteX12" fmla="*/ 276282 w 374574"/>
                <a:gd name="connsiteY12" fmla="*/ 408860 h 653011"/>
                <a:gd name="connsiteX13" fmla="*/ 320379 w 374574"/>
                <a:gd name="connsiteY13" fmla="*/ 399656 h 653011"/>
                <a:gd name="connsiteX14" fmla="*/ 341534 w 374574"/>
                <a:gd name="connsiteY14" fmla="*/ 350058 h 653011"/>
                <a:gd name="connsiteX15" fmla="*/ 324598 w 374574"/>
                <a:gd name="connsiteY15" fmla="*/ 304615 h 653011"/>
                <a:gd name="connsiteX16" fmla="*/ 333225 w 374574"/>
                <a:gd name="connsiteY16" fmla="*/ 270102 h 653011"/>
                <a:gd name="connsiteX17" fmla="*/ 301973 w 374574"/>
                <a:gd name="connsiteY17" fmla="*/ 281159 h 653011"/>
                <a:gd name="connsiteX18" fmla="*/ 271680 w 374574"/>
                <a:gd name="connsiteY18" fmla="*/ 258341 h 653011"/>
                <a:gd name="connsiteX19" fmla="*/ 266376 w 374574"/>
                <a:gd name="connsiteY19" fmla="*/ 202097 h 653011"/>
                <a:gd name="connsiteX20" fmla="*/ 212883 w 374574"/>
                <a:gd name="connsiteY20" fmla="*/ 116068 h 653011"/>
                <a:gd name="connsiteX21" fmla="*/ 235188 w 374574"/>
                <a:gd name="connsiteY21" fmla="*/ 68900 h 653011"/>
                <a:gd name="connsiteX22" fmla="*/ 205981 w 374574"/>
                <a:gd name="connsiteY22" fmla="*/ 21092 h 653011"/>
                <a:gd name="connsiteX23" fmla="*/ 153895 w 374574"/>
                <a:gd name="connsiteY23" fmla="*/ 18855 h 653011"/>
                <a:gd name="connsiteX24" fmla="*/ 125135 w 374574"/>
                <a:gd name="connsiteY24" fmla="*/ 41544 h 653011"/>
                <a:gd name="connsiteX25" fmla="*/ 95034 w 374574"/>
                <a:gd name="connsiteY25" fmla="*/ 41353 h 653011"/>
                <a:gd name="connsiteX26" fmla="*/ 0 w 374574"/>
                <a:gd name="connsiteY26" fmla="*/ 0 h 653011"/>
                <a:gd name="connsiteX27" fmla="*/ 895 w 374574"/>
                <a:gd name="connsiteY27" fmla="*/ 27547 h 653011"/>
                <a:gd name="connsiteX28" fmla="*/ 21538 w 374574"/>
                <a:gd name="connsiteY28" fmla="*/ 43398 h 653011"/>
                <a:gd name="connsiteX29" fmla="*/ 20643 w 374574"/>
                <a:gd name="connsiteY29" fmla="*/ 78551 h 653011"/>
                <a:gd name="connsiteX30" fmla="*/ 9650 w 374574"/>
                <a:gd name="connsiteY30" fmla="*/ 95552 h 653011"/>
                <a:gd name="connsiteX31" fmla="*/ 31188 w 374574"/>
                <a:gd name="connsiteY31" fmla="*/ 180302 h 653011"/>
                <a:gd name="connsiteX32" fmla="*/ 79248 w 374574"/>
                <a:gd name="connsiteY32" fmla="*/ 225553 h 653011"/>
                <a:gd name="connsiteX33" fmla="*/ 87748 w 374574"/>
                <a:gd name="connsiteY33" fmla="*/ 337403 h 653011"/>
                <a:gd name="connsiteX34" fmla="*/ 106985 w 374574"/>
                <a:gd name="connsiteY34" fmla="*/ 364056 h 653011"/>
                <a:gd name="connsiteX35" fmla="*/ 108391 w 374574"/>
                <a:gd name="connsiteY35" fmla="*/ 425605 h 653011"/>
                <a:gd name="connsiteX36" fmla="*/ 89537 w 374574"/>
                <a:gd name="connsiteY36" fmla="*/ 460950 h 653011"/>
                <a:gd name="connsiteX37" fmla="*/ 111395 w 374574"/>
                <a:gd name="connsiteY37" fmla="*/ 532406 h 653011"/>
                <a:gd name="connsiteX38" fmla="*/ 133635 w 374574"/>
                <a:gd name="connsiteY38" fmla="*/ 544805 h 653011"/>
                <a:gd name="connsiteX39" fmla="*/ 154725 w 374574"/>
                <a:gd name="connsiteY39" fmla="*/ 537455 h 653011"/>
                <a:gd name="connsiteX40" fmla="*/ 145842 w 374574"/>
                <a:gd name="connsiteY40" fmla="*/ 569860 h 653011"/>
                <a:gd name="connsiteX41" fmla="*/ 98932 w 374574"/>
                <a:gd name="connsiteY41" fmla="*/ 566536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74574" h="653011">
                  <a:moveTo>
                    <a:pt x="98932" y="566536"/>
                  </a:moveTo>
                  <a:lnTo>
                    <a:pt x="131143" y="643105"/>
                  </a:lnTo>
                  <a:lnTo>
                    <a:pt x="160669" y="653012"/>
                  </a:lnTo>
                  <a:lnTo>
                    <a:pt x="218763" y="614088"/>
                  </a:lnTo>
                  <a:lnTo>
                    <a:pt x="269827" y="640357"/>
                  </a:lnTo>
                  <a:lnTo>
                    <a:pt x="323128" y="633966"/>
                  </a:lnTo>
                  <a:lnTo>
                    <a:pt x="364988" y="603031"/>
                  </a:lnTo>
                  <a:lnTo>
                    <a:pt x="374575" y="550366"/>
                  </a:lnTo>
                  <a:lnTo>
                    <a:pt x="347925" y="512656"/>
                  </a:lnTo>
                  <a:lnTo>
                    <a:pt x="266504" y="495719"/>
                  </a:lnTo>
                  <a:lnTo>
                    <a:pt x="251485" y="459352"/>
                  </a:lnTo>
                  <a:lnTo>
                    <a:pt x="288552" y="431805"/>
                  </a:lnTo>
                  <a:lnTo>
                    <a:pt x="276282" y="408860"/>
                  </a:lnTo>
                  <a:lnTo>
                    <a:pt x="320379" y="399656"/>
                  </a:lnTo>
                  <a:lnTo>
                    <a:pt x="341534" y="350058"/>
                  </a:lnTo>
                  <a:lnTo>
                    <a:pt x="324598" y="304615"/>
                  </a:lnTo>
                  <a:lnTo>
                    <a:pt x="333225" y="270102"/>
                  </a:lnTo>
                  <a:lnTo>
                    <a:pt x="301973" y="281159"/>
                  </a:lnTo>
                  <a:lnTo>
                    <a:pt x="271680" y="258341"/>
                  </a:lnTo>
                  <a:lnTo>
                    <a:pt x="266376" y="202097"/>
                  </a:lnTo>
                  <a:lnTo>
                    <a:pt x="212883" y="116068"/>
                  </a:lnTo>
                  <a:lnTo>
                    <a:pt x="235188" y="68900"/>
                  </a:lnTo>
                  <a:lnTo>
                    <a:pt x="205981" y="21092"/>
                  </a:lnTo>
                  <a:lnTo>
                    <a:pt x="153895" y="18855"/>
                  </a:lnTo>
                  <a:lnTo>
                    <a:pt x="125135" y="41544"/>
                  </a:lnTo>
                  <a:lnTo>
                    <a:pt x="95034" y="41353"/>
                  </a:lnTo>
                  <a:lnTo>
                    <a:pt x="0" y="0"/>
                  </a:lnTo>
                  <a:lnTo>
                    <a:pt x="895" y="27547"/>
                  </a:lnTo>
                  <a:lnTo>
                    <a:pt x="21538" y="43398"/>
                  </a:lnTo>
                  <a:lnTo>
                    <a:pt x="20643" y="78551"/>
                  </a:lnTo>
                  <a:lnTo>
                    <a:pt x="9650" y="95552"/>
                  </a:lnTo>
                  <a:lnTo>
                    <a:pt x="31188" y="180302"/>
                  </a:lnTo>
                  <a:lnTo>
                    <a:pt x="79248" y="225553"/>
                  </a:lnTo>
                  <a:lnTo>
                    <a:pt x="87748" y="337403"/>
                  </a:lnTo>
                  <a:lnTo>
                    <a:pt x="106985" y="364056"/>
                  </a:lnTo>
                  <a:lnTo>
                    <a:pt x="108391" y="425605"/>
                  </a:lnTo>
                  <a:lnTo>
                    <a:pt x="89537" y="460950"/>
                  </a:lnTo>
                  <a:lnTo>
                    <a:pt x="111395" y="532406"/>
                  </a:lnTo>
                  <a:lnTo>
                    <a:pt x="133635" y="544805"/>
                  </a:lnTo>
                  <a:lnTo>
                    <a:pt x="154725" y="537455"/>
                  </a:lnTo>
                  <a:lnTo>
                    <a:pt x="145842" y="569860"/>
                  </a:lnTo>
                  <a:lnTo>
                    <a:pt x="98932" y="5665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5F73E26-D119-A348-A9E4-2FABAFC6FFE3}"/>
                </a:ext>
              </a:extLst>
            </p:cNvPr>
            <p:cNvSpPr/>
            <p:nvPr/>
          </p:nvSpPr>
          <p:spPr>
            <a:xfrm>
              <a:off x="2238891" y="1890438"/>
              <a:ext cx="489548" cy="419852"/>
            </a:xfrm>
            <a:custGeom>
              <a:avLst/>
              <a:gdLst>
                <a:gd name="connsiteX0" fmla="*/ 426278 w 489548"/>
                <a:gd name="connsiteY0" fmla="*/ 217436 h 419852"/>
                <a:gd name="connsiteX1" fmla="*/ 462131 w 489548"/>
                <a:gd name="connsiteY1" fmla="*/ 125847 h 419852"/>
                <a:gd name="connsiteX2" fmla="*/ 489549 w 489548"/>
                <a:gd name="connsiteY2" fmla="*/ 125080 h 419852"/>
                <a:gd name="connsiteX3" fmla="*/ 487759 w 489548"/>
                <a:gd name="connsiteY3" fmla="*/ 77912 h 419852"/>
                <a:gd name="connsiteX4" fmla="*/ 470376 w 489548"/>
                <a:gd name="connsiteY4" fmla="*/ 51451 h 419852"/>
                <a:gd name="connsiteX5" fmla="*/ 342684 w 489548"/>
                <a:gd name="connsiteY5" fmla="*/ 31254 h 419852"/>
                <a:gd name="connsiteX6" fmla="*/ 316992 w 489548"/>
                <a:gd name="connsiteY6" fmla="*/ 78103 h 419852"/>
                <a:gd name="connsiteX7" fmla="*/ 249887 w 489548"/>
                <a:gd name="connsiteY7" fmla="*/ 95552 h 419852"/>
                <a:gd name="connsiteX8" fmla="*/ 243496 w 489548"/>
                <a:gd name="connsiteY8" fmla="*/ 125847 h 419852"/>
                <a:gd name="connsiteX9" fmla="*/ 218699 w 489548"/>
                <a:gd name="connsiteY9" fmla="*/ 124058 h 419852"/>
                <a:gd name="connsiteX10" fmla="*/ 187064 w 489548"/>
                <a:gd name="connsiteY10" fmla="*/ 84303 h 419852"/>
                <a:gd name="connsiteX11" fmla="*/ 194797 w 489548"/>
                <a:gd name="connsiteY11" fmla="*/ 64298 h 419852"/>
                <a:gd name="connsiteX12" fmla="*/ 159902 w 489548"/>
                <a:gd name="connsiteY12" fmla="*/ 44101 h 419852"/>
                <a:gd name="connsiteX13" fmla="*/ 120342 w 489548"/>
                <a:gd name="connsiteY13" fmla="*/ 44996 h 419852"/>
                <a:gd name="connsiteX14" fmla="*/ 65252 w 489548"/>
                <a:gd name="connsiteY14" fmla="*/ 0 h 419852"/>
                <a:gd name="connsiteX15" fmla="*/ 8564 w 489548"/>
                <a:gd name="connsiteY15" fmla="*/ 25757 h 419852"/>
                <a:gd name="connsiteX16" fmla="*/ 0 w 489548"/>
                <a:gd name="connsiteY16" fmla="*/ 98300 h 419852"/>
                <a:gd name="connsiteX17" fmla="*/ 4602 w 489548"/>
                <a:gd name="connsiteY17" fmla="*/ 123099 h 419852"/>
                <a:gd name="connsiteX18" fmla="*/ 34895 w 489548"/>
                <a:gd name="connsiteY18" fmla="*/ 198262 h 419852"/>
                <a:gd name="connsiteX19" fmla="*/ 21154 w 489548"/>
                <a:gd name="connsiteY19" fmla="*/ 218651 h 419852"/>
                <a:gd name="connsiteX20" fmla="*/ 35853 w 489548"/>
                <a:gd name="connsiteY20" fmla="*/ 241660 h 419852"/>
                <a:gd name="connsiteX21" fmla="*/ 27609 w 489548"/>
                <a:gd name="connsiteY21" fmla="*/ 274831 h 419852"/>
                <a:gd name="connsiteX22" fmla="*/ 34000 w 489548"/>
                <a:gd name="connsiteY22" fmla="*/ 309601 h 419852"/>
                <a:gd name="connsiteX23" fmla="*/ 86406 w 489548"/>
                <a:gd name="connsiteY23" fmla="*/ 315161 h 419852"/>
                <a:gd name="connsiteX24" fmla="*/ 146098 w 489548"/>
                <a:gd name="connsiteY24" fmla="*/ 373962 h 419852"/>
                <a:gd name="connsiteX25" fmla="*/ 134147 w 489548"/>
                <a:gd name="connsiteY25" fmla="*/ 407006 h 419852"/>
                <a:gd name="connsiteX26" fmla="*/ 161692 w 489548"/>
                <a:gd name="connsiteY26" fmla="*/ 419853 h 419852"/>
                <a:gd name="connsiteX27" fmla="*/ 188534 w 489548"/>
                <a:gd name="connsiteY27" fmla="*/ 398889 h 419852"/>
                <a:gd name="connsiteX28" fmla="*/ 271041 w 489548"/>
                <a:gd name="connsiteY28" fmla="*/ 373004 h 419852"/>
                <a:gd name="connsiteX29" fmla="*/ 292195 w 489548"/>
                <a:gd name="connsiteY29" fmla="*/ 381313 h 419852"/>
                <a:gd name="connsiteX30" fmla="*/ 334440 w 489548"/>
                <a:gd name="connsiteY30" fmla="*/ 381313 h 419852"/>
                <a:gd name="connsiteX31" fmla="*/ 342684 w 489548"/>
                <a:gd name="connsiteY31" fmla="*/ 339960 h 419852"/>
                <a:gd name="connsiteX32" fmla="*/ 399180 w 489548"/>
                <a:gd name="connsiteY32" fmla="*/ 286208 h 419852"/>
                <a:gd name="connsiteX33" fmla="*/ 374255 w 489548"/>
                <a:gd name="connsiteY33" fmla="*/ 237697 h 419852"/>
                <a:gd name="connsiteX34" fmla="*/ 393237 w 489548"/>
                <a:gd name="connsiteY34" fmla="*/ 222358 h 419852"/>
                <a:gd name="connsiteX35" fmla="*/ 426278 w 489548"/>
                <a:gd name="connsiteY35" fmla="*/ 217436 h 41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9548" h="419852">
                  <a:moveTo>
                    <a:pt x="426278" y="217436"/>
                  </a:moveTo>
                  <a:lnTo>
                    <a:pt x="462131" y="125847"/>
                  </a:lnTo>
                  <a:lnTo>
                    <a:pt x="489549" y="125080"/>
                  </a:lnTo>
                  <a:lnTo>
                    <a:pt x="487759" y="77912"/>
                  </a:lnTo>
                  <a:lnTo>
                    <a:pt x="470376" y="51451"/>
                  </a:lnTo>
                  <a:lnTo>
                    <a:pt x="342684" y="31254"/>
                  </a:lnTo>
                  <a:lnTo>
                    <a:pt x="316992" y="78103"/>
                  </a:lnTo>
                  <a:lnTo>
                    <a:pt x="249887" y="95552"/>
                  </a:lnTo>
                  <a:lnTo>
                    <a:pt x="243496" y="125847"/>
                  </a:lnTo>
                  <a:lnTo>
                    <a:pt x="218699" y="124058"/>
                  </a:lnTo>
                  <a:lnTo>
                    <a:pt x="187064" y="84303"/>
                  </a:lnTo>
                  <a:lnTo>
                    <a:pt x="194797" y="64298"/>
                  </a:lnTo>
                  <a:lnTo>
                    <a:pt x="159902" y="44101"/>
                  </a:lnTo>
                  <a:lnTo>
                    <a:pt x="120342" y="44996"/>
                  </a:lnTo>
                  <a:lnTo>
                    <a:pt x="65252" y="0"/>
                  </a:lnTo>
                  <a:lnTo>
                    <a:pt x="8564" y="25757"/>
                  </a:lnTo>
                  <a:lnTo>
                    <a:pt x="0" y="98300"/>
                  </a:lnTo>
                  <a:lnTo>
                    <a:pt x="4602" y="123099"/>
                  </a:lnTo>
                  <a:lnTo>
                    <a:pt x="34895" y="198262"/>
                  </a:lnTo>
                  <a:lnTo>
                    <a:pt x="21154" y="218651"/>
                  </a:lnTo>
                  <a:lnTo>
                    <a:pt x="35853" y="241660"/>
                  </a:lnTo>
                  <a:lnTo>
                    <a:pt x="27609" y="274831"/>
                  </a:lnTo>
                  <a:lnTo>
                    <a:pt x="34000" y="309601"/>
                  </a:lnTo>
                  <a:lnTo>
                    <a:pt x="86406" y="315161"/>
                  </a:lnTo>
                  <a:lnTo>
                    <a:pt x="146098" y="373962"/>
                  </a:lnTo>
                  <a:lnTo>
                    <a:pt x="134147" y="407006"/>
                  </a:lnTo>
                  <a:lnTo>
                    <a:pt x="161692" y="419853"/>
                  </a:lnTo>
                  <a:lnTo>
                    <a:pt x="188534" y="398889"/>
                  </a:lnTo>
                  <a:lnTo>
                    <a:pt x="271041" y="373004"/>
                  </a:lnTo>
                  <a:lnTo>
                    <a:pt x="292195" y="381313"/>
                  </a:lnTo>
                  <a:lnTo>
                    <a:pt x="334440" y="381313"/>
                  </a:lnTo>
                  <a:lnTo>
                    <a:pt x="342684" y="339960"/>
                  </a:lnTo>
                  <a:lnTo>
                    <a:pt x="399180" y="286208"/>
                  </a:lnTo>
                  <a:lnTo>
                    <a:pt x="374255" y="237697"/>
                  </a:lnTo>
                  <a:lnTo>
                    <a:pt x="393237" y="222358"/>
                  </a:lnTo>
                  <a:lnTo>
                    <a:pt x="426278" y="2174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D24E86DA-05D0-BE4C-A2EF-61E09E2687EE}"/>
                </a:ext>
              </a:extLst>
            </p:cNvPr>
            <p:cNvSpPr/>
            <p:nvPr/>
          </p:nvSpPr>
          <p:spPr>
            <a:xfrm>
              <a:off x="1757523" y="1916196"/>
              <a:ext cx="517221" cy="337147"/>
            </a:xfrm>
            <a:custGeom>
              <a:avLst/>
              <a:gdLst>
                <a:gd name="connsiteX0" fmla="*/ 489932 w 517221"/>
                <a:gd name="connsiteY0" fmla="*/ 0 h 337147"/>
                <a:gd name="connsiteX1" fmla="*/ 481368 w 517221"/>
                <a:gd name="connsiteY1" fmla="*/ 72543 h 337147"/>
                <a:gd name="connsiteX2" fmla="*/ 485969 w 517221"/>
                <a:gd name="connsiteY2" fmla="*/ 97341 h 337147"/>
                <a:gd name="connsiteX3" fmla="*/ 516263 w 517221"/>
                <a:gd name="connsiteY3" fmla="*/ 172505 h 337147"/>
                <a:gd name="connsiteX4" fmla="*/ 502522 w 517221"/>
                <a:gd name="connsiteY4" fmla="*/ 192893 h 337147"/>
                <a:gd name="connsiteX5" fmla="*/ 517221 w 517221"/>
                <a:gd name="connsiteY5" fmla="*/ 215902 h 337147"/>
                <a:gd name="connsiteX6" fmla="*/ 508977 w 517221"/>
                <a:gd name="connsiteY6" fmla="*/ 248946 h 337147"/>
                <a:gd name="connsiteX7" fmla="*/ 473124 w 517221"/>
                <a:gd name="connsiteY7" fmla="*/ 246198 h 337147"/>
                <a:gd name="connsiteX8" fmla="*/ 429026 w 517221"/>
                <a:gd name="connsiteY8" fmla="*/ 264605 h 337147"/>
                <a:gd name="connsiteX9" fmla="*/ 406977 w 517221"/>
                <a:gd name="connsiteY9" fmla="*/ 248946 h 337147"/>
                <a:gd name="connsiteX10" fmla="*/ 327985 w 517221"/>
                <a:gd name="connsiteY10" fmla="*/ 312349 h 337147"/>
                <a:gd name="connsiteX11" fmla="*/ 283312 w 517221"/>
                <a:gd name="connsiteY11" fmla="*/ 293047 h 337147"/>
                <a:gd name="connsiteX12" fmla="*/ 259090 w 517221"/>
                <a:gd name="connsiteY12" fmla="*/ 304999 h 337147"/>
                <a:gd name="connsiteX13" fmla="*/ 221575 w 517221"/>
                <a:gd name="connsiteY13" fmla="*/ 282757 h 337147"/>
                <a:gd name="connsiteX14" fmla="*/ 177286 w 517221"/>
                <a:gd name="connsiteY14" fmla="*/ 309601 h 337147"/>
                <a:gd name="connsiteX15" fmla="*/ 146609 w 517221"/>
                <a:gd name="connsiteY15" fmla="*/ 291577 h 337147"/>
                <a:gd name="connsiteX16" fmla="*/ 139259 w 517221"/>
                <a:gd name="connsiteY16" fmla="*/ 312860 h 337147"/>
                <a:gd name="connsiteX17" fmla="*/ 96440 w 517221"/>
                <a:gd name="connsiteY17" fmla="*/ 337148 h 337147"/>
                <a:gd name="connsiteX18" fmla="*/ 15019 w 517221"/>
                <a:gd name="connsiteY18" fmla="*/ 320210 h 337147"/>
                <a:gd name="connsiteX19" fmla="*/ 0 w 517221"/>
                <a:gd name="connsiteY19" fmla="*/ 283843 h 337147"/>
                <a:gd name="connsiteX20" fmla="*/ 37068 w 517221"/>
                <a:gd name="connsiteY20" fmla="*/ 256296 h 337147"/>
                <a:gd name="connsiteX21" fmla="*/ 24797 w 517221"/>
                <a:gd name="connsiteY21" fmla="*/ 233351 h 337147"/>
                <a:gd name="connsiteX22" fmla="*/ 68895 w 517221"/>
                <a:gd name="connsiteY22" fmla="*/ 224147 h 337147"/>
                <a:gd name="connsiteX23" fmla="*/ 90049 w 517221"/>
                <a:gd name="connsiteY23" fmla="*/ 174550 h 337147"/>
                <a:gd name="connsiteX24" fmla="*/ 73113 w 517221"/>
                <a:gd name="connsiteY24" fmla="*/ 129107 h 337147"/>
                <a:gd name="connsiteX25" fmla="*/ 81740 w 517221"/>
                <a:gd name="connsiteY25" fmla="*/ 94593 h 337147"/>
                <a:gd name="connsiteX26" fmla="*/ 50489 w 517221"/>
                <a:gd name="connsiteY26" fmla="*/ 105650 h 337147"/>
                <a:gd name="connsiteX27" fmla="*/ 20195 w 517221"/>
                <a:gd name="connsiteY27" fmla="*/ 82833 h 337147"/>
                <a:gd name="connsiteX28" fmla="*/ 14891 w 517221"/>
                <a:gd name="connsiteY28" fmla="*/ 26588 h 337147"/>
                <a:gd name="connsiteX29" fmla="*/ 59244 w 517221"/>
                <a:gd name="connsiteY29" fmla="*/ 16043 h 337147"/>
                <a:gd name="connsiteX30" fmla="*/ 135744 w 517221"/>
                <a:gd name="connsiteY30" fmla="*/ 36048 h 337147"/>
                <a:gd name="connsiteX31" fmla="*/ 238192 w 517221"/>
                <a:gd name="connsiteY31" fmla="*/ 46849 h 337147"/>
                <a:gd name="connsiteX32" fmla="*/ 304082 w 517221"/>
                <a:gd name="connsiteY32" fmla="*/ 83792 h 337147"/>
                <a:gd name="connsiteX33" fmla="*/ 384481 w 517221"/>
                <a:gd name="connsiteY33" fmla="*/ 49789 h 337147"/>
                <a:gd name="connsiteX34" fmla="*/ 429026 w 517221"/>
                <a:gd name="connsiteY34" fmla="*/ 18599 h 337147"/>
                <a:gd name="connsiteX35" fmla="*/ 480729 w 517221"/>
                <a:gd name="connsiteY35" fmla="*/ 8692 h 337147"/>
                <a:gd name="connsiteX36" fmla="*/ 489932 w 517221"/>
                <a:gd name="connsiteY36" fmla="*/ 0 h 3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7221" h="337147">
                  <a:moveTo>
                    <a:pt x="489932" y="0"/>
                  </a:moveTo>
                  <a:lnTo>
                    <a:pt x="481368" y="72543"/>
                  </a:lnTo>
                  <a:lnTo>
                    <a:pt x="485969" y="97341"/>
                  </a:lnTo>
                  <a:lnTo>
                    <a:pt x="516263" y="172505"/>
                  </a:lnTo>
                  <a:lnTo>
                    <a:pt x="502522" y="192893"/>
                  </a:lnTo>
                  <a:lnTo>
                    <a:pt x="517221" y="215902"/>
                  </a:lnTo>
                  <a:lnTo>
                    <a:pt x="508977" y="248946"/>
                  </a:lnTo>
                  <a:lnTo>
                    <a:pt x="473124" y="246198"/>
                  </a:lnTo>
                  <a:lnTo>
                    <a:pt x="429026" y="264605"/>
                  </a:lnTo>
                  <a:lnTo>
                    <a:pt x="406977" y="248946"/>
                  </a:lnTo>
                  <a:lnTo>
                    <a:pt x="327985" y="312349"/>
                  </a:lnTo>
                  <a:lnTo>
                    <a:pt x="283312" y="293047"/>
                  </a:lnTo>
                  <a:lnTo>
                    <a:pt x="259090" y="304999"/>
                  </a:lnTo>
                  <a:lnTo>
                    <a:pt x="221575" y="282757"/>
                  </a:lnTo>
                  <a:lnTo>
                    <a:pt x="177286" y="309601"/>
                  </a:lnTo>
                  <a:lnTo>
                    <a:pt x="146609" y="291577"/>
                  </a:lnTo>
                  <a:lnTo>
                    <a:pt x="139259" y="312860"/>
                  </a:lnTo>
                  <a:lnTo>
                    <a:pt x="96440" y="337148"/>
                  </a:lnTo>
                  <a:lnTo>
                    <a:pt x="15019" y="320210"/>
                  </a:lnTo>
                  <a:lnTo>
                    <a:pt x="0" y="283843"/>
                  </a:lnTo>
                  <a:lnTo>
                    <a:pt x="37068" y="256296"/>
                  </a:lnTo>
                  <a:lnTo>
                    <a:pt x="24797" y="233351"/>
                  </a:lnTo>
                  <a:lnTo>
                    <a:pt x="68895" y="224147"/>
                  </a:lnTo>
                  <a:lnTo>
                    <a:pt x="90049" y="174550"/>
                  </a:lnTo>
                  <a:lnTo>
                    <a:pt x="73113" y="129107"/>
                  </a:lnTo>
                  <a:lnTo>
                    <a:pt x="81740" y="94593"/>
                  </a:lnTo>
                  <a:lnTo>
                    <a:pt x="50489" y="105650"/>
                  </a:lnTo>
                  <a:lnTo>
                    <a:pt x="20195" y="82833"/>
                  </a:lnTo>
                  <a:lnTo>
                    <a:pt x="14891" y="26588"/>
                  </a:lnTo>
                  <a:lnTo>
                    <a:pt x="59244" y="16043"/>
                  </a:lnTo>
                  <a:lnTo>
                    <a:pt x="135744" y="36048"/>
                  </a:lnTo>
                  <a:lnTo>
                    <a:pt x="238192" y="46849"/>
                  </a:lnTo>
                  <a:lnTo>
                    <a:pt x="304082" y="83792"/>
                  </a:lnTo>
                  <a:lnTo>
                    <a:pt x="384481" y="49789"/>
                  </a:lnTo>
                  <a:lnTo>
                    <a:pt x="429026" y="18599"/>
                  </a:lnTo>
                  <a:lnTo>
                    <a:pt x="480729" y="8692"/>
                  </a:lnTo>
                  <a:lnTo>
                    <a:pt x="489932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9" name="Graphique 11">
            <a:extLst>
              <a:ext uri="{FF2B5EF4-FFF2-40B4-BE49-F238E27FC236}">
                <a16:creationId xmlns:a16="http://schemas.microsoft.com/office/drawing/2014/main" id="{593CB95F-7F4D-1544-AEC6-C3DCDCFDD4B0}"/>
              </a:ext>
            </a:extLst>
          </p:cNvPr>
          <p:cNvGrpSpPr/>
          <p:nvPr/>
        </p:nvGrpSpPr>
        <p:grpSpPr>
          <a:xfrm>
            <a:off x="3105750" y="2871812"/>
            <a:ext cx="771952" cy="978809"/>
            <a:chOff x="2130500" y="2176646"/>
            <a:chExt cx="1043070" cy="1322577"/>
          </a:xfrm>
          <a:solidFill>
            <a:schemeClr val="bg1"/>
          </a:solidFill>
        </p:grpSpPr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96D87CE-8A15-3B45-A28F-168D949B509C}"/>
                </a:ext>
              </a:extLst>
            </p:cNvPr>
            <p:cNvSpPr/>
            <p:nvPr/>
          </p:nvSpPr>
          <p:spPr>
            <a:xfrm>
              <a:off x="2632127" y="2485800"/>
              <a:ext cx="541443" cy="436151"/>
            </a:xfrm>
            <a:custGeom>
              <a:avLst/>
              <a:gdLst>
                <a:gd name="connsiteX0" fmla="*/ 439763 w 541443"/>
                <a:gd name="connsiteY0" fmla="*/ 104756 h 436151"/>
                <a:gd name="connsiteX1" fmla="*/ 422571 w 541443"/>
                <a:gd name="connsiteY1" fmla="*/ 86348 h 436151"/>
                <a:gd name="connsiteX2" fmla="*/ 397774 w 541443"/>
                <a:gd name="connsiteY2" fmla="*/ 105650 h 436151"/>
                <a:gd name="connsiteX3" fmla="*/ 310538 w 541443"/>
                <a:gd name="connsiteY3" fmla="*/ 105650 h 436151"/>
                <a:gd name="connsiteX4" fmla="*/ 336229 w 541443"/>
                <a:gd name="connsiteY4" fmla="*/ 77209 h 436151"/>
                <a:gd name="connsiteX5" fmla="*/ 337443 w 541443"/>
                <a:gd name="connsiteY5" fmla="*/ 56948 h 436151"/>
                <a:gd name="connsiteX6" fmla="*/ 297628 w 541443"/>
                <a:gd name="connsiteY6" fmla="*/ 17129 h 436151"/>
                <a:gd name="connsiteX7" fmla="*/ 246820 w 541443"/>
                <a:gd name="connsiteY7" fmla="*/ 14061 h 436151"/>
                <a:gd name="connsiteX8" fmla="*/ 232120 w 541443"/>
                <a:gd name="connsiteY8" fmla="*/ 0 h 436151"/>
                <a:gd name="connsiteX9" fmla="*/ 201507 w 541443"/>
                <a:gd name="connsiteY9" fmla="*/ 23904 h 436151"/>
                <a:gd name="connsiteX10" fmla="*/ 157985 w 541443"/>
                <a:gd name="connsiteY10" fmla="*/ 25757 h 436151"/>
                <a:gd name="connsiteX11" fmla="*/ 145139 w 541443"/>
                <a:gd name="connsiteY11" fmla="*/ 44101 h 436151"/>
                <a:gd name="connsiteX12" fmla="*/ 145778 w 541443"/>
                <a:gd name="connsiteY12" fmla="*/ 85773 h 436151"/>
                <a:gd name="connsiteX13" fmla="*/ 118808 w 541443"/>
                <a:gd name="connsiteY13" fmla="*/ 131663 h 436151"/>
                <a:gd name="connsiteX14" fmla="*/ 72857 w 541443"/>
                <a:gd name="connsiteY14" fmla="*/ 148856 h 436151"/>
                <a:gd name="connsiteX15" fmla="*/ 46526 w 541443"/>
                <a:gd name="connsiteY15" fmla="*/ 130449 h 436151"/>
                <a:gd name="connsiteX16" fmla="*/ 0 w 541443"/>
                <a:gd name="connsiteY16" fmla="*/ 151924 h 436151"/>
                <a:gd name="connsiteX17" fmla="*/ 2748 w 541443"/>
                <a:gd name="connsiteY17" fmla="*/ 177298 h 436151"/>
                <a:gd name="connsiteX18" fmla="*/ 2748 w 541443"/>
                <a:gd name="connsiteY18" fmla="*/ 177298 h 436151"/>
                <a:gd name="connsiteX19" fmla="*/ 20195 w 541443"/>
                <a:gd name="connsiteY19" fmla="*/ 230347 h 436151"/>
                <a:gd name="connsiteX20" fmla="*/ 3068 w 541443"/>
                <a:gd name="connsiteY20" fmla="*/ 258533 h 436151"/>
                <a:gd name="connsiteX21" fmla="*/ 13485 w 541443"/>
                <a:gd name="connsiteY21" fmla="*/ 297713 h 436151"/>
                <a:gd name="connsiteX22" fmla="*/ 55474 w 541443"/>
                <a:gd name="connsiteY22" fmla="*/ 299758 h 436151"/>
                <a:gd name="connsiteX23" fmla="*/ 74710 w 541443"/>
                <a:gd name="connsiteY23" fmla="*/ 347949 h 436151"/>
                <a:gd name="connsiteX24" fmla="*/ 94906 w 541443"/>
                <a:gd name="connsiteY24" fmla="*/ 357153 h 436151"/>
                <a:gd name="connsiteX25" fmla="*/ 113312 w 541443"/>
                <a:gd name="connsiteY25" fmla="*/ 336317 h 436151"/>
                <a:gd name="connsiteX26" fmla="*/ 234549 w 541443"/>
                <a:gd name="connsiteY26" fmla="*/ 339960 h 436151"/>
                <a:gd name="connsiteX27" fmla="*/ 241898 w 541443"/>
                <a:gd name="connsiteY27" fmla="*/ 361435 h 436151"/>
                <a:gd name="connsiteX28" fmla="*/ 352143 w 541443"/>
                <a:gd name="connsiteY28" fmla="*/ 389621 h 436151"/>
                <a:gd name="connsiteX29" fmla="*/ 391958 w 541443"/>
                <a:gd name="connsiteY29" fmla="*/ 436151 h 436151"/>
                <a:gd name="connsiteX30" fmla="*/ 409725 w 541443"/>
                <a:gd name="connsiteY30" fmla="*/ 409818 h 436151"/>
                <a:gd name="connsiteX31" fmla="*/ 453823 w 541443"/>
                <a:gd name="connsiteY31" fmla="*/ 423879 h 436151"/>
                <a:gd name="connsiteX32" fmla="*/ 451970 w 541443"/>
                <a:gd name="connsiteY32" fmla="*/ 401829 h 436151"/>
                <a:gd name="connsiteX33" fmla="*/ 482007 w 541443"/>
                <a:gd name="connsiteY33" fmla="*/ 396972 h 436151"/>
                <a:gd name="connsiteX34" fmla="*/ 480793 w 541443"/>
                <a:gd name="connsiteY34" fmla="*/ 353446 h 436151"/>
                <a:gd name="connsiteX35" fmla="*/ 449541 w 541443"/>
                <a:gd name="connsiteY35" fmla="*/ 301420 h 436151"/>
                <a:gd name="connsiteX36" fmla="*/ 502203 w 541443"/>
                <a:gd name="connsiteY36" fmla="*/ 285505 h 436151"/>
                <a:gd name="connsiteX37" fmla="*/ 496706 w 541443"/>
                <a:gd name="connsiteY37" fmla="*/ 229133 h 436151"/>
                <a:gd name="connsiteX38" fmla="*/ 541443 w 541443"/>
                <a:gd name="connsiteY38" fmla="*/ 195386 h 436151"/>
                <a:gd name="connsiteX39" fmla="*/ 538951 w 541443"/>
                <a:gd name="connsiteY39" fmla="*/ 157421 h 436151"/>
                <a:gd name="connsiteX40" fmla="*/ 480793 w 541443"/>
                <a:gd name="connsiteY40" fmla="*/ 80213 h 436151"/>
                <a:gd name="connsiteX41" fmla="*/ 439763 w 541443"/>
                <a:gd name="connsiteY41" fmla="*/ 104756 h 4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1443" h="436151">
                  <a:moveTo>
                    <a:pt x="439763" y="104756"/>
                  </a:moveTo>
                  <a:lnTo>
                    <a:pt x="422571" y="86348"/>
                  </a:lnTo>
                  <a:lnTo>
                    <a:pt x="397774" y="105650"/>
                  </a:lnTo>
                  <a:lnTo>
                    <a:pt x="310538" y="105650"/>
                  </a:lnTo>
                  <a:lnTo>
                    <a:pt x="336229" y="77209"/>
                  </a:lnTo>
                  <a:lnTo>
                    <a:pt x="337443" y="56948"/>
                  </a:lnTo>
                  <a:lnTo>
                    <a:pt x="297628" y="17129"/>
                  </a:lnTo>
                  <a:lnTo>
                    <a:pt x="246820" y="14061"/>
                  </a:lnTo>
                  <a:lnTo>
                    <a:pt x="232120" y="0"/>
                  </a:lnTo>
                  <a:lnTo>
                    <a:pt x="201507" y="23904"/>
                  </a:lnTo>
                  <a:lnTo>
                    <a:pt x="157985" y="25757"/>
                  </a:lnTo>
                  <a:lnTo>
                    <a:pt x="145139" y="44101"/>
                  </a:lnTo>
                  <a:lnTo>
                    <a:pt x="145778" y="85773"/>
                  </a:lnTo>
                  <a:lnTo>
                    <a:pt x="118808" y="131663"/>
                  </a:lnTo>
                  <a:lnTo>
                    <a:pt x="72857" y="148856"/>
                  </a:lnTo>
                  <a:lnTo>
                    <a:pt x="46526" y="130449"/>
                  </a:lnTo>
                  <a:lnTo>
                    <a:pt x="0" y="151924"/>
                  </a:lnTo>
                  <a:lnTo>
                    <a:pt x="2748" y="177298"/>
                  </a:lnTo>
                  <a:lnTo>
                    <a:pt x="2748" y="177298"/>
                  </a:lnTo>
                  <a:lnTo>
                    <a:pt x="20195" y="230347"/>
                  </a:lnTo>
                  <a:lnTo>
                    <a:pt x="3068" y="258533"/>
                  </a:lnTo>
                  <a:lnTo>
                    <a:pt x="13485" y="297713"/>
                  </a:lnTo>
                  <a:lnTo>
                    <a:pt x="55474" y="299758"/>
                  </a:lnTo>
                  <a:lnTo>
                    <a:pt x="74710" y="347949"/>
                  </a:lnTo>
                  <a:lnTo>
                    <a:pt x="94906" y="357153"/>
                  </a:lnTo>
                  <a:lnTo>
                    <a:pt x="113312" y="336317"/>
                  </a:lnTo>
                  <a:lnTo>
                    <a:pt x="234549" y="339960"/>
                  </a:lnTo>
                  <a:lnTo>
                    <a:pt x="241898" y="361435"/>
                  </a:lnTo>
                  <a:lnTo>
                    <a:pt x="352143" y="389621"/>
                  </a:lnTo>
                  <a:lnTo>
                    <a:pt x="391958" y="436151"/>
                  </a:lnTo>
                  <a:lnTo>
                    <a:pt x="409725" y="409818"/>
                  </a:lnTo>
                  <a:lnTo>
                    <a:pt x="453823" y="423879"/>
                  </a:lnTo>
                  <a:lnTo>
                    <a:pt x="451970" y="401829"/>
                  </a:lnTo>
                  <a:lnTo>
                    <a:pt x="482007" y="396972"/>
                  </a:lnTo>
                  <a:lnTo>
                    <a:pt x="480793" y="353446"/>
                  </a:lnTo>
                  <a:lnTo>
                    <a:pt x="449541" y="301420"/>
                  </a:lnTo>
                  <a:lnTo>
                    <a:pt x="502203" y="285505"/>
                  </a:lnTo>
                  <a:lnTo>
                    <a:pt x="496706" y="229133"/>
                  </a:lnTo>
                  <a:lnTo>
                    <a:pt x="541443" y="195386"/>
                  </a:lnTo>
                  <a:lnTo>
                    <a:pt x="538951" y="157421"/>
                  </a:lnTo>
                  <a:lnTo>
                    <a:pt x="480793" y="80213"/>
                  </a:lnTo>
                  <a:lnTo>
                    <a:pt x="439763" y="1047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4FD9D657-3F44-C84C-8883-B26E92A93876}"/>
                </a:ext>
              </a:extLst>
            </p:cNvPr>
            <p:cNvSpPr/>
            <p:nvPr/>
          </p:nvSpPr>
          <p:spPr>
            <a:xfrm>
              <a:off x="2316094" y="2588510"/>
              <a:ext cx="557931" cy="478590"/>
            </a:xfrm>
            <a:custGeom>
              <a:avLst/>
              <a:gdLst>
                <a:gd name="connsiteX0" fmla="*/ 70748 w 557931"/>
                <a:gd name="connsiteY0" fmla="*/ 37837 h 478590"/>
                <a:gd name="connsiteX1" fmla="*/ 87301 w 557931"/>
                <a:gd name="connsiteY1" fmla="*/ 56245 h 478590"/>
                <a:gd name="connsiteX2" fmla="*/ 85895 w 557931"/>
                <a:gd name="connsiteY2" fmla="*/ 106801 h 478590"/>
                <a:gd name="connsiteX3" fmla="*/ 61098 w 557931"/>
                <a:gd name="connsiteY3" fmla="*/ 110444 h 478590"/>
                <a:gd name="connsiteX4" fmla="*/ 60650 w 557931"/>
                <a:gd name="connsiteY4" fmla="*/ 161959 h 478590"/>
                <a:gd name="connsiteX5" fmla="*/ 0 w 557931"/>
                <a:gd name="connsiteY5" fmla="*/ 195450 h 478590"/>
                <a:gd name="connsiteX6" fmla="*/ 7350 w 557931"/>
                <a:gd name="connsiteY6" fmla="*/ 222550 h 478590"/>
                <a:gd name="connsiteX7" fmla="*/ 88195 w 557931"/>
                <a:gd name="connsiteY7" fmla="*/ 226256 h 478590"/>
                <a:gd name="connsiteX8" fmla="*/ 75350 w 557931"/>
                <a:gd name="connsiteY8" fmla="*/ 251055 h 478590"/>
                <a:gd name="connsiteX9" fmla="*/ 89090 w 557931"/>
                <a:gd name="connsiteY9" fmla="*/ 268504 h 478590"/>
                <a:gd name="connsiteX10" fmla="*/ 119447 w 557931"/>
                <a:gd name="connsiteY10" fmla="*/ 255657 h 478590"/>
                <a:gd name="connsiteX11" fmla="*/ 154342 w 557931"/>
                <a:gd name="connsiteY11" fmla="*/ 274000 h 478590"/>
                <a:gd name="connsiteX12" fmla="*/ 174537 w 557931"/>
                <a:gd name="connsiteY12" fmla="*/ 432955 h 478590"/>
                <a:gd name="connsiteX13" fmla="*/ 215887 w 557931"/>
                <a:gd name="connsiteY13" fmla="*/ 436662 h 478590"/>
                <a:gd name="connsiteX14" fmla="*/ 245988 w 557931"/>
                <a:gd name="connsiteY14" fmla="*/ 478590 h 478590"/>
                <a:gd name="connsiteX15" fmla="*/ 304594 w 557931"/>
                <a:gd name="connsiteY15" fmla="*/ 454239 h 478590"/>
                <a:gd name="connsiteX16" fmla="*/ 324470 w 557931"/>
                <a:gd name="connsiteY16" fmla="*/ 464529 h 478590"/>
                <a:gd name="connsiteX17" fmla="*/ 337699 w 557931"/>
                <a:gd name="connsiteY17" fmla="*/ 443245 h 478590"/>
                <a:gd name="connsiteX18" fmla="*/ 385823 w 557931"/>
                <a:gd name="connsiteY18" fmla="*/ 444012 h 478590"/>
                <a:gd name="connsiteX19" fmla="*/ 422571 w 557931"/>
                <a:gd name="connsiteY19" fmla="*/ 472454 h 478590"/>
                <a:gd name="connsiteX20" fmla="*/ 450180 w 557931"/>
                <a:gd name="connsiteY20" fmla="*/ 436918 h 478590"/>
                <a:gd name="connsiteX21" fmla="*/ 518116 w 557931"/>
                <a:gd name="connsiteY21" fmla="*/ 436918 h 478590"/>
                <a:gd name="connsiteX22" fmla="*/ 521823 w 557931"/>
                <a:gd name="connsiteY22" fmla="*/ 377542 h 478590"/>
                <a:gd name="connsiteX23" fmla="*/ 550007 w 557931"/>
                <a:gd name="connsiteY23" fmla="*/ 351209 h 478590"/>
                <a:gd name="connsiteX24" fmla="*/ 549368 w 557931"/>
                <a:gd name="connsiteY24" fmla="*/ 321808 h 478590"/>
                <a:gd name="connsiteX25" fmla="*/ 516774 w 557931"/>
                <a:gd name="connsiteY25" fmla="*/ 288126 h 478590"/>
                <a:gd name="connsiteX26" fmla="*/ 557932 w 557931"/>
                <a:gd name="connsiteY26" fmla="*/ 258725 h 478590"/>
                <a:gd name="connsiteX27" fmla="*/ 550582 w 557931"/>
                <a:gd name="connsiteY27" fmla="*/ 237250 h 478590"/>
                <a:gd name="connsiteX28" fmla="*/ 429345 w 557931"/>
                <a:gd name="connsiteY28" fmla="*/ 233607 h 478590"/>
                <a:gd name="connsiteX29" fmla="*/ 410939 w 557931"/>
                <a:gd name="connsiteY29" fmla="*/ 254443 h 478590"/>
                <a:gd name="connsiteX30" fmla="*/ 390744 w 557931"/>
                <a:gd name="connsiteY30" fmla="*/ 245239 h 478590"/>
                <a:gd name="connsiteX31" fmla="*/ 371507 w 557931"/>
                <a:gd name="connsiteY31" fmla="*/ 197048 h 478590"/>
                <a:gd name="connsiteX32" fmla="*/ 329519 w 557931"/>
                <a:gd name="connsiteY32" fmla="*/ 195002 h 478590"/>
                <a:gd name="connsiteX33" fmla="*/ 319101 w 557931"/>
                <a:gd name="connsiteY33" fmla="*/ 155823 h 478590"/>
                <a:gd name="connsiteX34" fmla="*/ 336229 w 557931"/>
                <a:gd name="connsiteY34" fmla="*/ 127637 h 478590"/>
                <a:gd name="connsiteX35" fmla="*/ 318782 w 557931"/>
                <a:gd name="connsiteY35" fmla="*/ 74588 h 478590"/>
                <a:gd name="connsiteX36" fmla="*/ 292131 w 557931"/>
                <a:gd name="connsiteY36" fmla="*/ 66343 h 478590"/>
                <a:gd name="connsiteX37" fmla="*/ 267015 w 557931"/>
                <a:gd name="connsiteY37" fmla="*/ 91461 h 478590"/>
                <a:gd name="connsiteX38" fmla="*/ 214992 w 557931"/>
                <a:gd name="connsiteY38" fmla="*/ 87818 h 478590"/>
                <a:gd name="connsiteX39" fmla="*/ 148079 w 557931"/>
                <a:gd name="connsiteY39" fmla="*/ 0 h 478590"/>
                <a:gd name="connsiteX40" fmla="*/ 96440 w 557931"/>
                <a:gd name="connsiteY40" fmla="*/ 2940 h 478590"/>
                <a:gd name="connsiteX41" fmla="*/ 70748 w 557931"/>
                <a:gd name="connsiteY41" fmla="*/ 37837 h 47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7931" h="478590">
                  <a:moveTo>
                    <a:pt x="70748" y="37837"/>
                  </a:moveTo>
                  <a:lnTo>
                    <a:pt x="87301" y="56245"/>
                  </a:lnTo>
                  <a:lnTo>
                    <a:pt x="85895" y="106801"/>
                  </a:lnTo>
                  <a:lnTo>
                    <a:pt x="61098" y="110444"/>
                  </a:lnTo>
                  <a:lnTo>
                    <a:pt x="60650" y="161959"/>
                  </a:lnTo>
                  <a:lnTo>
                    <a:pt x="0" y="195450"/>
                  </a:lnTo>
                  <a:lnTo>
                    <a:pt x="7350" y="222550"/>
                  </a:lnTo>
                  <a:lnTo>
                    <a:pt x="88195" y="226256"/>
                  </a:lnTo>
                  <a:lnTo>
                    <a:pt x="75350" y="251055"/>
                  </a:lnTo>
                  <a:lnTo>
                    <a:pt x="89090" y="268504"/>
                  </a:lnTo>
                  <a:lnTo>
                    <a:pt x="119447" y="255657"/>
                  </a:lnTo>
                  <a:lnTo>
                    <a:pt x="154342" y="274000"/>
                  </a:lnTo>
                  <a:lnTo>
                    <a:pt x="174537" y="432955"/>
                  </a:lnTo>
                  <a:lnTo>
                    <a:pt x="215887" y="436662"/>
                  </a:lnTo>
                  <a:lnTo>
                    <a:pt x="245988" y="478590"/>
                  </a:lnTo>
                  <a:lnTo>
                    <a:pt x="304594" y="454239"/>
                  </a:lnTo>
                  <a:lnTo>
                    <a:pt x="324470" y="464529"/>
                  </a:lnTo>
                  <a:lnTo>
                    <a:pt x="337699" y="443245"/>
                  </a:lnTo>
                  <a:lnTo>
                    <a:pt x="385823" y="444012"/>
                  </a:lnTo>
                  <a:lnTo>
                    <a:pt x="422571" y="472454"/>
                  </a:lnTo>
                  <a:lnTo>
                    <a:pt x="450180" y="436918"/>
                  </a:lnTo>
                  <a:lnTo>
                    <a:pt x="518116" y="436918"/>
                  </a:lnTo>
                  <a:lnTo>
                    <a:pt x="521823" y="377542"/>
                  </a:lnTo>
                  <a:lnTo>
                    <a:pt x="550007" y="351209"/>
                  </a:lnTo>
                  <a:lnTo>
                    <a:pt x="549368" y="321808"/>
                  </a:lnTo>
                  <a:lnTo>
                    <a:pt x="516774" y="288126"/>
                  </a:lnTo>
                  <a:lnTo>
                    <a:pt x="557932" y="258725"/>
                  </a:lnTo>
                  <a:lnTo>
                    <a:pt x="550582" y="237250"/>
                  </a:lnTo>
                  <a:lnTo>
                    <a:pt x="429345" y="233607"/>
                  </a:lnTo>
                  <a:lnTo>
                    <a:pt x="410939" y="254443"/>
                  </a:lnTo>
                  <a:lnTo>
                    <a:pt x="390744" y="245239"/>
                  </a:lnTo>
                  <a:lnTo>
                    <a:pt x="371507" y="197048"/>
                  </a:lnTo>
                  <a:lnTo>
                    <a:pt x="329519" y="195002"/>
                  </a:lnTo>
                  <a:lnTo>
                    <a:pt x="319101" y="155823"/>
                  </a:lnTo>
                  <a:lnTo>
                    <a:pt x="336229" y="127637"/>
                  </a:lnTo>
                  <a:lnTo>
                    <a:pt x="318782" y="74588"/>
                  </a:lnTo>
                  <a:lnTo>
                    <a:pt x="292131" y="66343"/>
                  </a:lnTo>
                  <a:lnTo>
                    <a:pt x="267015" y="91461"/>
                  </a:lnTo>
                  <a:lnTo>
                    <a:pt x="214992" y="87818"/>
                  </a:lnTo>
                  <a:lnTo>
                    <a:pt x="148079" y="0"/>
                  </a:lnTo>
                  <a:lnTo>
                    <a:pt x="96440" y="2940"/>
                  </a:lnTo>
                  <a:lnTo>
                    <a:pt x="70748" y="378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217D4F3-4E65-AC4C-BBEA-1B6A6E83471C}"/>
                </a:ext>
              </a:extLst>
            </p:cNvPr>
            <p:cNvSpPr/>
            <p:nvPr/>
          </p:nvSpPr>
          <p:spPr>
            <a:xfrm>
              <a:off x="2130500" y="2811059"/>
              <a:ext cx="448326" cy="496166"/>
            </a:xfrm>
            <a:custGeom>
              <a:avLst/>
              <a:gdLst>
                <a:gd name="connsiteX0" fmla="*/ 283887 w 448326"/>
                <a:gd name="connsiteY0" fmla="*/ 496166 h 496166"/>
                <a:gd name="connsiteX1" fmla="*/ 213139 w 448326"/>
                <a:gd name="connsiteY1" fmla="*/ 397866 h 496166"/>
                <a:gd name="connsiteX2" fmla="*/ 213139 w 448326"/>
                <a:gd name="connsiteY2" fmla="*/ 368466 h 496166"/>
                <a:gd name="connsiteX3" fmla="*/ 174921 w 448326"/>
                <a:gd name="connsiteY3" fmla="*/ 344178 h 496166"/>
                <a:gd name="connsiteX4" fmla="*/ 164440 w 448326"/>
                <a:gd name="connsiteY4" fmla="*/ 375816 h 496166"/>
                <a:gd name="connsiteX5" fmla="*/ 78098 w 448326"/>
                <a:gd name="connsiteY5" fmla="*/ 381313 h 496166"/>
                <a:gd name="connsiteX6" fmla="*/ 74455 w 448326"/>
                <a:gd name="connsiteY6" fmla="*/ 323406 h 496166"/>
                <a:gd name="connsiteX7" fmla="*/ 34895 w 448326"/>
                <a:gd name="connsiteY7" fmla="*/ 313308 h 496166"/>
                <a:gd name="connsiteX8" fmla="*/ 35853 w 448326"/>
                <a:gd name="connsiteY8" fmla="*/ 287614 h 496166"/>
                <a:gd name="connsiteX9" fmla="*/ 3195 w 448326"/>
                <a:gd name="connsiteY9" fmla="*/ 286656 h 496166"/>
                <a:gd name="connsiteX10" fmla="*/ 0 w 448326"/>
                <a:gd name="connsiteY10" fmla="*/ 217756 h 496166"/>
                <a:gd name="connsiteX11" fmla="*/ 43650 w 448326"/>
                <a:gd name="connsiteY11" fmla="*/ 153458 h 496166"/>
                <a:gd name="connsiteX12" fmla="*/ 40902 w 448326"/>
                <a:gd name="connsiteY12" fmla="*/ 99706 h 496166"/>
                <a:gd name="connsiteX13" fmla="*/ 56944 w 448326"/>
                <a:gd name="connsiteY13" fmla="*/ 86412 h 496166"/>
                <a:gd name="connsiteX14" fmla="*/ 50680 w 448326"/>
                <a:gd name="connsiteY14" fmla="*/ 57459 h 496166"/>
                <a:gd name="connsiteX15" fmla="*/ 65699 w 448326"/>
                <a:gd name="connsiteY15" fmla="*/ 35856 h 496166"/>
                <a:gd name="connsiteX16" fmla="*/ 95098 w 448326"/>
                <a:gd name="connsiteY16" fmla="*/ 60655 h 496166"/>
                <a:gd name="connsiteX17" fmla="*/ 118489 w 448326"/>
                <a:gd name="connsiteY17" fmla="*/ 57011 h 496166"/>
                <a:gd name="connsiteX18" fmla="*/ 119447 w 448326"/>
                <a:gd name="connsiteY18" fmla="*/ 29401 h 496166"/>
                <a:gd name="connsiteX19" fmla="*/ 192943 w 448326"/>
                <a:gd name="connsiteY19" fmla="*/ 0 h 496166"/>
                <a:gd name="connsiteX20" fmla="*/ 273789 w 448326"/>
                <a:gd name="connsiteY20" fmla="*/ 3707 h 496166"/>
                <a:gd name="connsiteX21" fmla="*/ 260944 w 448326"/>
                <a:gd name="connsiteY21" fmla="*/ 28506 h 496166"/>
                <a:gd name="connsiteX22" fmla="*/ 274684 w 448326"/>
                <a:gd name="connsiteY22" fmla="*/ 45954 h 496166"/>
                <a:gd name="connsiteX23" fmla="*/ 305041 w 448326"/>
                <a:gd name="connsiteY23" fmla="*/ 33108 h 496166"/>
                <a:gd name="connsiteX24" fmla="*/ 339936 w 448326"/>
                <a:gd name="connsiteY24" fmla="*/ 51451 h 496166"/>
                <a:gd name="connsiteX25" fmla="*/ 360131 w 448326"/>
                <a:gd name="connsiteY25" fmla="*/ 210406 h 496166"/>
                <a:gd name="connsiteX26" fmla="*/ 401481 w 448326"/>
                <a:gd name="connsiteY26" fmla="*/ 214113 h 496166"/>
                <a:gd name="connsiteX27" fmla="*/ 430879 w 448326"/>
                <a:gd name="connsiteY27" fmla="*/ 255465 h 496166"/>
                <a:gd name="connsiteX28" fmla="*/ 448327 w 448326"/>
                <a:gd name="connsiteY28" fmla="*/ 298607 h 496166"/>
                <a:gd name="connsiteX29" fmla="*/ 431774 w 448326"/>
                <a:gd name="connsiteY29" fmla="*/ 303209 h 496166"/>
                <a:gd name="connsiteX30" fmla="*/ 400586 w 448326"/>
                <a:gd name="connsiteY30" fmla="*/ 347310 h 496166"/>
                <a:gd name="connsiteX31" fmla="*/ 355530 w 448326"/>
                <a:gd name="connsiteY31" fmla="*/ 335358 h 496166"/>
                <a:gd name="connsiteX32" fmla="*/ 329838 w 448326"/>
                <a:gd name="connsiteY32" fmla="*/ 381313 h 496166"/>
                <a:gd name="connsiteX33" fmla="*/ 319740 w 448326"/>
                <a:gd name="connsiteY33" fmla="*/ 464018 h 496166"/>
                <a:gd name="connsiteX34" fmla="*/ 283887 w 448326"/>
                <a:gd name="connsiteY34" fmla="*/ 496166 h 49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8326" h="496166">
                  <a:moveTo>
                    <a:pt x="283887" y="496166"/>
                  </a:moveTo>
                  <a:lnTo>
                    <a:pt x="213139" y="397866"/>
                  </a:lnTo>
                  <a:lnTo>
                    <a:pt x="213139" y="368466"/>
                  </a:lnTo>
                  <a:lnTo>
                    <a:pt x="174921" y="344178"/>
                  </a:lnTo>
                  <a:lnTo>
                    <a:pt x="164440" y="375816"/>
                  </a:lnTo>
                  <a:lnTo>
                    <a:pt x="78098" y="381313"/>
                  </a:lnTo>
                  <a:lnTo>
                    <a:pt x="74455" y="323406"/>
                  </a:lnTo>
                  <a:lnTo>
                    <a:pt x="34895" y="313308"/>
                  </a:lnTo>
                  <a:lnTo>
                    <a:pt x="35853" y="287614"/>
                  </a:lnTo>
                  <a:lnTo>
                    <a:pt x="3195" y="286656"/>
                  </a:lnTo>
                  <a:lnTo>
                    <a:pt x="0" y="217756"/>
                  </a:lnTo>
                  <a:lnTo>
                    <a:pt x="43650" y="153458"/>
                  </a:lnTo>
                  <a:lnTo>
                    <a:pt x="40902" y="99706"/>
                  </a:lnTo>
                  <a:lnTo>
                    <a:pt x="56944" y="86412"/>
                  </a:lnTo>
                  <a:lnTo>
                    <a:pt x="50680" y="57459"/>
                  </a:lnTo>
                  <a:lnTo>
                    <a:pt x="65699" y="35856"/>
                  </a:lnTo>
                  <a:lnTo>
                    <a:pt x="95098" y="60655"/>
                  </a:lnTo>
                  <a:lnTo>
                    <a:pt x="118489" y="57011"/>
                  </a:lnTo>
                  <a:lnTo>
                    <a:pt x="119447" y="29401"/>
                  </a:lnTo>
                  <a:lnTo>
                    <a:pt x="192943" y="0"/>
                  </a:lnTo>
                  <a:lnTo>
                    <a:pt x="273789" y="3707"/>
                  </a:lnTo>
                  <a:lnTo>
                    <a:pt x="260944" y="28506"/>
                  </a:lnTo>
                  <a:lnTo>
                    <a:pt x="274684" y="45954"/>
                  </a:lnTo>
                  <a:lnTo>
                    <a:pt x="305041" y="33108"/>
                  </a:lnTo>
                  <a:lnTo>
                    <a:pt x="339936" y="51451"/>
                  </a:lnTo>
                  <a:lnTo>
                    <a:pt x="360131" y="210406"/>
                  </a:lnTo>
                  <a:lnTo>
                    <a:pt x="401481" y="214113"/>
                  </a:lnTo>
                  <a:lnTo>
                    <a:pt x="430879" y="255465"/>
                  </a:lnTo>
                  <a:lnTo>
                    <a:pt x="448327" y="298607"/>
                  </a:lnTo>
                  <a:lnTo>
                    <a:pt x="431774" y="303209"/>
                  </a:lnTo>
                  <a:lnTo>
                    <a:pt x="400586" y="347310"/>
                  </a:lnTo>
                  <a:lnTo>
                    <a:pt x="355530" y="335358"/>
                  </a:lnTo>
                  <a:lnTo>
                    <a:pt x="329838" y="381313"/>
                  </a:lnTo>
                  <a:lnTo>
                    <a:pt x="319740" y="464018"/>
                  </a:lnTo>
                  <a:lnTo>
                    <a:pt x="283887" y="4961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A177B86-08BC-4848-962B-90C77494F9DD}"/>
                </a:ext>
              </a:extLst>
            </p:cNvPr>
            <p:cNvSpPr/>
            <p:nvPr/>
          </p:nvSpPr>
          <p:spPr>
            <a:xfrm>
              <a:off x="2410680" y="3031755"/>
              <a:ext cx="446537" cy="467468"/>
            </a:xfrm>
            <a:custGeom>
              <a:avLst/>
              <a:gdLst>
                <a:gd name="connsiteX0" fmla="*/ 208537 w 446537"/>
                <a:gd name="connsiteY0" fmla="*/ 440241 h 467468"/>
                <a:gd name="connsiteX1" fmla="*/ 283887 w 446537"/>
                <a:gd name="connsiteY1" fmla="*/ 440817 h 467468"/>
                <a:gd name="connsiteX2" fmla="*/ 301398 w 446537"/>
                <a:gd name="connsiteY2" fmla="*/ 414164 h 467468"/>
                <a:gd name="connsiteX3" fmla="*/ 428962 w 446537"/>
                <a:gd name="connsiteY3" fmla="*/ 424327 h 467468"/>
                <a:gd name="connsiteX4" fmla="*/ 446537 w 446537"/>
                <a:gd name="connsiteY4" fmla="*/ 402276 h 467468"/>
                <a:gd name="connsiteX5" fmla="*/ 446537 w 446537"/>
                <a:gd name="connsiteY5" fmla="*/ 324173 h 467468"/>
                <a:gd name="connsiteX6" fmla="*/ 403334 w 446537"/>
                <a:gd name="connsiteY6" fmla="*/ 273617 h 467468"/>
                <a:gd name="connsiteX7" fmla="*/ 422635 w 446537"/>
                <a:gd name="connsiteY7" fmla="*/ 249713 h 467468"/>
                <a:gd name="connsiteX8" fmla="*/ 403334 w 446537"/>
                <a:gd name="connsiteY8" fmla="*/ 221271 h 467468"/>
                <a:gd name="connsiteX9" fmla="*/ 429793 w 446537"/>
                <a:gd name="connsiteY9" fmla="*/ 176403 h 467468"/>
                <a:gd name="connsiteX10" fmla="*/ 405188 w 446537"/>
                <a:gd name="connsiteY10" fmla="*/ 165218 h 467468"/>
                <a:gd name="connsiteX11" fmla="*/ 395090 w 446537"/>
                <a:gd name="connsiteY11" fmla="*/ 81618 h 467468"/>
                <a:gd name="connsiteX12" fmla="*/ 323447 w 446537"/>
                <a:gd name="connsiteY12" fmla="*/ 82513 h 467468"/>
                <a:gd name="connsiteX13" fmla="*/ 306895 w 446537"/>
                <a:gd name="connsiteY13" fmla="*/ 59568 h 467468"/>
                <a:gd name="connsiteX14" fmla="*/ 327985 w 446537"/>
                <a:gd name="connsiteY14" fmla="*/ 29209 h 467468"/>
                <a:gd name="connsiteX15" fmla="*/ 291237 w 446537"/>
                <a:gd name="connsiteY15" fmla="*/ 767 h 467468"/>
                <a:gd name="connsiteX16" fmla="*/ 243113 w 446537"/>
                <a:gd name="connsiteY16" fmla="*/ 0 h 467468"/>
                <a:gd name="connsiteX17" fmla="*/ 229883 w 446537"/>
                <a:gd name="connsiteY17" fmla="*/ 21283 h 467468"/>
                <a:gd name="connsiteX18" fmla="*/ 210007 w 446537"/>
                <a:gd name="connsiteY18" fmla="*/ 10993 h 467468"/>
                <a:gd name="connsiteX19" fmla="*/ 151402 w 446537"/>
                <a:gd name="connsiteY19" fmla="*/ 35345 h 467468"/>
                <a:gd name="connsiteX20" fmla="*/ 168146 w 446537"/>
                <a:gd name="connsiteY20" fmla="*/ 77912 h 467468"/>
                <a:gd name="connsiteX21" fmla="*/ 151594 w 446537"/>
                <a:gd name="connsiteY21" fmla="*/ 82513 h 467468"/>
                <a:gd name="connsiteX22" fmla="*/ 120406 w 446537"/>
                <a:gd name="connsiteY22" fmla="*/ 126614 h 467468"/>
                <a:gd name="connsiteX23" fmla="*/ 75350 w 446537"/>
                <a:gd name="connsiteY23" fmla="*/ 114662 h 467468"/>
                <a:gd name="connsiteX24" fmla="*/ 49658 w 446537"/>
                <a:gd name="connsiteY24" fmla="*/ 160617 h 467468"/>
                <a:gd name="connsiteX25" fmla="*/ 39560 w 446537"/>
                <a:gd name="connsiteY25" fmla="*/ 243322 h 467468"/>
                <a:gd name="connsiteX26" fmla="*/ 3707 w 446537"/>
                <a:gd name="connsiteY26" fmla="*/ 275471 h 467468"/>
                <a:gd name="connsiteX27" fmla="*/ 0 w 446537"/>
                <a:gd name="connsiteY27" fmla="*/ 332418 h 467468"/>
                <a:gd name="connsiteX28" fmla="*/ 68959 w 446537"/>
                <a:gd name="connsiteY28" fmla="*/ 374665 h 467468"/>
                <a:gd name="connsiteX29" fmla="*/ 102959 w 446537"/>
                <a:gd name="connsiteY29" fmla="*/ 423368 h 467468"/>
                <a:gd name="connsiteX30" fmla="*/ 104748 w 446537"/>
                <a:gd name="connsiteY30" fmla="*/ 453280 h 467468"/>
                <a:gd name="connsiteX31" fmla="*/ 123282 w 446537"/>
                <a:gd name="connsiteY31" fmla="*/ 453472 h 467468"/>
                <a:gd name="connsiteX32" fmla="*/ 151594 w 446537"/>
                <a:gd name="connsiteY32" fmla="*/ 444524 h 467468"/>
                <a:gd name="connsiteX33" fmla="*/ 182846 w 446537"/>
                <a:gd name="connsiteY33" fmla="*/ 467469 h 467468"/>
                <a:gd name="connsiteX34" fmla="*/ 208537 w 446537"/>
                <a:gd name="connsiteY34" fmla="*/ 440241 h 46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6537" h="467468">
                  <a:moveTo>
                    <a:pt x="208537" y="440241"/>
                  </a:moveTo>
                  <a:lnTo>
                    <a:pt x="283887" y="440817"/>
                  </a:lnTo>
                  <a:lnTo>
                    <a:pt x="301398" y="414164"/>
                  </a:lnTo>
                  <a:lnTo>
                    <a:pt x="428962" y="424327"/>
                  </a:lnTo>
                  <a:lnTo>
                    <a:pt x="446537" y="402276"/>
                  </a:lnTo>
                  <a:lnTo>
                    <a:pt x="446537" y="324173"/>
                  </a:lnTo>
                  <a:lnTo>
                    <a:pt x="403334" y="273617"/>
                  </a:lnTo>
                  <a:lnTo>
                    <a:pt x="422635" y="249713"/>
                  </a:lnTo>
                  <a:lnTo>
                    <a:pt x="403334" y="221271"/>
                  </a:lnTo>
                  <a:lnTo>
                    <a:pt x="429793" y="176403"/>
                  </a:lnTo>
                  <a:lnTo>
                    <a:pt x="405188" y="165218"/>
                  </a:lnTo>
                  <a:lnTo>
                    <a:pt x="395090" y="81618"/>
                  </a:lnTo>
                  <a:lnTo>
                    <a:pt x="323447" y="82513"/>
                  </a:lnTo>
                  <a:lnTo>
                    <a:pt x="306895" y="59568"/>
                  </a:lnTo>
                  <a:lnTo>
                    <a:pt x="327985" y="29209"/>
                  </a:lnTo>
                  <a:lnTo>
                    <a:pt x="291237" y="767"/>
                  </a:lnTo>
                  <a:lnTo>
                    <a:pt x="243113" y="0"/>
                  </a:lnTo>
                  <a:lnTo>
                    <a:pt x="229883" y="21283"/>
                  </a:lnTo>
                  <a:lnTo>
                    <a:pt x="210007" y="10993"/>
                  </a:lnTo>
                  <a:lnTo>
                    <a:pt x="151402" y="35345"/>
                  </a:lnTo>
                  <a:lnTo>
                    <a:pt x="168146" y="77912"/>
                  </a:lnTo>
                  <a:lnTo>
                    <a:pt x="151594" y="82513"/>
                  </a:lnTo>
                  <a:lnTo>
                    <a:pt x="120406" y="126614"/>
                  </a:lnTo>
                  <a:lnTo>
                    <a:pt x="75350" y="114662"/>
                  </a:lnTo>
                  <a:lnTo>
                    <a:pt x="49658" y="160617"/>
                  </a:lnTo>
                  <a:lnTo>
                    <a:pt x="39560" y="243322"/>
                  </a:lnTo>
                  <a:lnTo>
                    <a:pt x="3707" y="275471"/>
                  </a:lnTo>
                  <a:lnTo>
                    <a:pt x="0" y="332418"/>
                  </a:lnTo>
                  <a:lnTo>
                    <a:pt x="68959" y="374665"/>
                  </a:lnTo>
                  <a:lnTo>
                    <a:pt x="102959" y="423368"/>
                  </a:lnTo>
                  <a:lnTo>
                    <a:pt x="104748" y="453280"/>
                  </a:lnTo>
                  <a:lnTo>
                    <a:pt x="123282" y="453472"/>
                  </a:lnTo>
                  <a:lnTo>
                    <a:pt x="151594" y="444524"/>
                  </a:lnTo>
                  <a:lnTo>
                    <a:pt x="182846" y="467469"/>
                  </a:lnTo>
                  <a:lnTo>
                    <a:pt x="208537" y="44024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4F77A81A-8392-3245-9B30-B002987E8E62}"/>
                </a:ext>
              </a:extLst>
            </p:cNvPr>
            <p:cNvSpPr/>
            <p:nvPr/>
          </p:nvSpPr>
          <p:spPr>
            <a:xfrm>
              <a:off x="2380387" y="2176646"/>
              <a:ext cx="409725" cy="503324"/>
            </a:xfrm>
            <a:custGeom>
              <a:avLst/>
              <a:gdLst>
                <a:gd name="connsiteX0" fmla="*/ 257684 w 409725"/>
                <a:gd name="connsiteY0" fmla="*/ 0 h 503324"/>
                <a:gd name="connsiteX1" fmla="*/ 201188 w 409725"/>
                <a:gd name="connsiteY1" fmla="*/ 53752 h 503324"/>
                <a:gd name="connsiteX2" fmla="*/ 192943 w 409725"/>
                <a:gd name="connsiteY2" fmla="*/ 95104 h 503324"/>
                <a:gd name="connsiteX3" fmla="*/ 150699 w 409725"/>
                <a:gd name="connsiteY3" fmla="*/ 95104 h 503324"/>
                <a:gd name="connsiteX4" fmla="*/ 129545 w 409725"/>
                <a:gd name="connsiteY4" fmla="*/ 86796 h 503324"/>
                <a:gd name="connsiteX5" fmla="*/ 47037 w 409725"/>
                <a:gd name="connsiteY5" fmla="*/ 112681 h 503324"/>
                <a:gd name="connsiteX6" fmla="*/ 20195 w 409725"/>
                <a:gd name="connsiteY6" fmla="*/ 133645 h 503324"/>
                <a:gd name="connsiteX7" fmla="*/ 20195 w 409725"/>
                <a:gd name="connsiteY7" fmla="*/ 133645 h 503324"/>
                <a:gd name="connsiteX8" fmla="*/ 21154 w 409725"/>
                <a:gd name="connsiteY8" fmla="*/ 169501 h 503324"/>
                <a:gd name="connsiteX9" fmla="*/ 57902 w 409725"/>
                <a:gd name="connsiteY9" fmla="*/ 199796 h 503324"/>
                <a:gd name="connsiteX10" fmla="*/ 58797 w 409725"/>
                <a:gd name="connsiteY10" fmla="*/ 289851 h 503324"/>
                <a:gd name="connsiteX11" fmla="*/ 0 w 409725"/>
                <a:gd name="connsiteY11" fmla="*/ 308259 h 503324"/>
                <a:gd name="connsiteX12" fmla="*/ 19301 w 409725"/>
                <a:gd name="connsiteY12" fmla="*/ 383550 h 503324"/>
                <a:gd name="connsiteX13" fmla="*/ 33105 w 409725"/>
                <a:gd name="connsiteY13" fmla="*/ 400103 h 503324"/>
                <a:gd name="connsiteX14" fmla="*/ 32147 w 409725"/>
                <a:gd name="connsiteY14" fmla="*/ 414804 h 503324"/>
                <a:gd name="connsiteX15" fmla="*/ 83786 w 409725"/>
                <a:gd name="connsiteY15" fmla="*/ 411864 h 503324"/>
                <a:gd name="connsiteX16" fmla="*/ 150699 w 409725"/>
                <a:gd name="connsiteY16" fmla="*/ 499682 h 503324"/>
                <a:gd name="connsiteX17" fmla="*/ 202722 w 409725"/>
                <a:gd name="connsiteY17" fmla="*/ 503325 h 503324"/>
                <a:gd name="connsiteX18" fmla="*/ 227838 w 409725"/>
                <a:gd name="connsiteY18" fmla="*/ 478207 h 503324"/>
                <a:gd name="connsiteX19" fmla="*/ 254489 w 409725"/>
                <a:gd name="connsiteY19" fmla="*/ 486452 h 503324"/>
                <a:gd name="connsiteX20" fmla="*/ 251740 w 409725"/>
                <a:gd name="connsiteY20" fmla="*/ 461078 h 503324"/>
                <a:gd name="connsiteX21" fmla="*/ 298267 w 409725"/>
                <a:gd name="connsiteY21" fmla="*/ 439602 h 503324"/>
                <a:gd name="connsiteX22" fmla="*/ 324598 w 409725"/>
                <a:gd name="connsiteY22" fmla="*/ 458010 h 503324"/>
                <a:gd name="connsiteX23" fmla="*/ 370549 w 409725"/>
                <a:gd name="connsiteY23" fmla="*/ 440817 h 503324"/>
                <a:gd name="connsiteX24" fmla="*/ 397519 w 409725"/>
                <a:gd name="connsiteY24" fmla="*/ 394926 h 503324"/>
                <a:gd name="connsiteX25" fmla="*/ 396879 w 409725"/>
                <a:gd name="connsiteY25" fmla="*/ 353254 h 503324"/>
                <a:gd name="connsiteX26" fmla="*/ 409725 w 409725"/>
                <a:gd name="connsiteY26" fmla="*/ 334911 h 503324"/>
                <a:gd name="connsiteX27" fmla="*/ 387676 w 409725"/>
                <a:gd name="connsiteY27" fmla="*/ 251567 h 503324"/>
                <a:gd name="connsiteX28" fmla="*/ 365627 w 409725"/>
                <a:gd name="connsiteY28" fmla="*/ 251247 h 503324"/>
                <a:gd name="connsiteX29" fmla="*/ 346327 w 409725"/>
                <a:gd name="connsiteY29" fmla="*/ 233798 h 503324"/>
                <a:gd name="connsiteX30" fmla="*/ 337443 w 409725"/>
                <a:gd name="connsiteY30" fmla="*/ 193980 h 503324"/>
                <a:gd name="connsiteX31" fmla="*/ 276857 w 409725"/>
                <a:gd name="connsiteY31" fmla="*/ 128468 h 503324"/>
                <a:gd name="connsiteX32" fmla="*/ 283056 w 409725"/>
                <a:gd name="connsiteY32" fmla="*/ 49150 h 503324"/>
                <a:gd name="connsiteX33" fmla="*/ 257684 w 409725"/>
                <a:gd name="connsiteY33" fmla="*/ 0 h 5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725" h="503324">
                  <a:moveTo>
                    <a:pt x="257684" y="0"/>
                  </a:moveTo>
                  <a:lnTo>
                    <a:pt x="201188" y="53752"/>
                  </a:lnTo>
                  <a:lnTo>
                    <a:pt x="192943" y="95104"/>
                  </a:lnTo>
                  <a:lnTo>
                    <a:pt x="150699" y="95104"/>
                  </a:lnTo>
                  <a:lnTo>
                    <a:pt x="129545" y="86796"/>
                  </a:lnTo>
                  <a:lnTo>
                    <a:pt x="47037" y="112681"/>
                  </a:lnTo>
                  <a:lnTo>
                    <a:pt x="20195" y="133645"/>
                  </a:lnTo>
                  <a:lnTo>
                    <a:pt x="20195" y="133645"/>
                  </a:lnTo>
                  <a:lnTo>
                    <a:pt x="21154" y="169501"/>
                  </a:lnTo>
                  <a:lnTo>
                    <a:pt x="57902" y="199796"/>
                  </a:lnTo>
                  <a:lnTo>
                    <a:pt x="58797" y="289851"/>
                  </a:lnTo>
                  <a:lnTo>
                    <a:pt x="0" y="308259"/>
                  </a:lnTo>
                  <a:lnTo>
                    <a:pt x="19301" y="383550"/>
                  </a:lnTo>
                  <a:lnTo>
                    <a:pt x="33105" y="400103"/>
                  </a:lnTo>
                  <a:lnTo>
                    <a:pt x="32147" y="414804"/>
                  </a:lnTo>
                  <a:lnTo>
                    <a:pt x="83786" y="411864"/>
                  </a:lnTo>
                  <a:lnTo>
                    <a:pt x="150699" y="499682"/>
                  </a:lnTo>
                  <a:lnTo>
                    <a:pt x="202722" y="503325"/>
                  </a:lnTo>
                  <a:lnTo>
                    <a:pt x="227838" y="478207"/>
                  </a:lnTo>
                  <a:lnTo>
                    <a:pt x="254489" y="486452"/>
                  </a:lnTo>
                  <a:lnTo>
                    <a:pt x="251740" y="461078"/>
                  </a:lnTo>
                  <a:lnTo>
                    <a:pt x="298267" y="439602"/>
                  </a:lnTo>
                  <a:lnTo>
                    <a:pt x="324598" y="458010"/>
                  </a:lnTo>
                  <a:lnTo>
                    <a:pt x="370549" y="440817"/>
                  </a:lnTo>
                  <a:lnTo>
                    <a:pt x="397519" y="394926"/>
                  </a:lnTo>
                  <a:lnTo>
                    <a:pt x="396879" y="353254"/>
                  </a:lnTo>
                  <a:lnTo>
                    <a:pt x="409725" y="334911"/>
                  </a:lnTo>
                  <a:lnTo>
                    <a:pt x="387676" y="251567"/>
                  </a:lnTo>
                  <a:lnTo>
                    <a:pt x="365627" y="251247"/>
                  </a:lnTo>
                  <a:lnTo>
                    <a:pt x="346327" y="233798"/>
                  </a:lnTo>
                  <a:lnTo>
                    <a:pt x="337443" y="193980"/>
                  </a:lnTo>
                  <a:lnTo>
                    <a:pt x="276857" y="128468"/>
                  </a:lnTo>
                  <a:lnTo>
                    <a:pt x="283056" y="49150"/>
                  </a:lnTo>
                  <a:lnTo>
                    <a:pt x="257684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0A782FB-1663-6F42-AFA0-EF887D68A30F}"/>
                </a:ext>
              </a:extLst>
            </p:cNvPr>
            <p:cNvSpPr/>
            <p:nvPr/>
          </p:nvSpPr>
          <p:spPr>
            <a:xfrm>
              <a:off x="2717575" y="2847235"/>
              <a:ext cx="440657" cy="612042"/>
            </a:xfrm>
            <a:custGeom>
              <a:avLst/>
              <a:gdLst>
                <a:gd name="connsiteX0" fmla="*/ 166293 w 440657"/>
                <a:gd name="connsiteY0" fmla="*/ 612043 h 612042"/>
                <a:gd name="connsiteX1" fmla="*/ 186489 w 440657"/>
                <a:gd name="connsiteY1" fmla="*/ 571138 h 612042"/>
                <a:gd name="connsiteX2" fmla="*/ 274684 w 440657"/>
                <a:gd name="connsiteY2" fmla="*/ 561487 h 612042"/>
                <a:gd name="connsiteX3" fmla="*/ 286188 w 440657"/>
                <a:gd name="connsiteY3" fmla="*/ 534835 h 612042"/>
                <a:gd name="connsiteX4" fmla="*/ 273789 w 440657"/>
                <a:gd name="connsiteY4" fmla="*/ 492140 h 612042"/>
                <a:gd name="connsiteX5" fmla="*/ 313285 w 440657"/>
                <a:gd name="connsiteY5" fmla="*/ 453536 h 612042"/>
                <a:gd name="connsiteX6" fmla="*/ 366522 w 440657"/>
                <a:gd name="connsiteY6" fmla="*/ 453088 h 612042"/>
                <a:gd name="connsiteX7" fmla="*/ 392725 w 440657"/>
                <a:gd name="connsiteY7" fmla="*/ 420492 h 612042"/>
                <a:gd name="connsiteX8" fmla="*/ 429921 w 440657"/>
                <a:gd name="connsiteY8" fmla="*/ 419853 h 612042"/>
                <a:gd name="connsiteX9" fmla="*/ 440657 w 440657"/>
                <a:gd name="connsiteY9" fmla="*/ 308067 h 612042"/>
                <a:gd name="connsiteX10" fmla="*/ 425319 w 440657"/>
                <a:gd name="connsiteY10" fmla="*/ 288445 h 612042"/>
                <a:gd name="connsiteX11" fmla="*/ 427173 w 440657"/>
                <a:gd name="connsiteY11" fmla="*/ 240701 h 612042"/>
                <a:gd name="connsiteX12" fmla="*/ 369590 w 440657"/>
                <a:gd name="connsiteY12" fmla="*/ 148792 h 612042"/>
                <a:gd name="connsiteX13" fmla="*/ 392278 w 440657"/>
                <a:gd name="connsiteY13" fmla="*/ 105331 h 612042"/>
                <a:gd name="connsiteX14" fmla="*/ 368376 w 440657"/>
                <a:gd name="connsiteY14" fmla="*/ 62444 h 612042"/>
                <a:gd name="connsiteX15" fmla="*/ 324278 w 440657"/>
                <a:gd name="connsiteY15" fmla="*/ 48383 h 612042"/>
                <a:gd name="connsiteX16" fmla="*/ 306511 w 440657"/>
                <a:gd name="connsiteY16" fmla="*/ 74716 h 612042"/>
                <a:gd name="connsiteX17" fmla="*/ 266695 w 440657"/>
                <a:gd name="connsiteY17" fmla="*/ 28186 h 612042"/>
                <a:gd name="connsiteX18" fmla="*/ 156451 w 440657"/>
                <a:gd name="connsiteY18" fmla="*/ 0 h 612042"/>
                <a:gd name="connsiteX19" fmla="*/ 115293 w 440657"/>
                <a:gd name="connsiteY19" fmla="*/ 29401 h 612042"/>
                <a:gd name="connsiteX20" fmla="*/ 147887 w 440657"/>
                <a:gd name="connsiteY20" fmla="*/ 63083 h 612042"/>
                <a:gd name="connsiteX21" fmla="*/ 148526 w 440657"/>
                <a:gd name="connsiteY21" fmla="*/ 92484 h 612042"/>
                <a:gd name="connsiteX22" fmla="*/ 120342 w 440657"/>
                <a:gd name="connsiteY22" fmla="*/ 118817 h 612042"/>
                <a:gd name="connsiteX23" fmla="*/ 116635 w 440657"/>
                <a:gd name="connsiteY23" fmla="*/ 178193 h 612042"/>
                <a:gd name="connsiteX24" fmla="*/ 48699 w 440657"/>
                <a:gd name="connsiteY24" fmla="*/ 178193 h 612042"/>
                <a:gd name="connsiteX25" fmla="*/ 21090 w 440657"/>
                <a:gd name="connsiteY25" fmla="*/ 213729 h 612042"/>
                <a:gd name="connsiteX26" fmla="*/ 0 w 440657"/>
                <a:gd name="connsiteY26" fmla="*/ 244089 h 612042"/>
                <a:gd name="connsiteX27" fmla="*/ 16553 w 440657"/>
                <a:gd name="connsiteY27" fmla="*/ 267034 h 612042"/>
                <a:gd name="connsiteX28" fmla="*/ 88195 w 440657"/>
                <a:gd name="connsiteY28" fmla="*/ 266139 h 612042"/>
                <a:gd name="connsiteX29" fmla="*/ 98293 w 440657"/>
                <a:gd name="connsiteY29" fmla="*/ 349739 h 612042"/>
                <a:gd name="connsiteX30" fmla="*/ 122898 w 440657"/>
                <a:gd name="connsiteY30" fmla="*/ 360924 h 612042"/>
                <a:gd name="connsiteX31" fmla="*/ 96440 w 440657"/>
                <a:gd name="connsiteY31" fmla="*/ 405792 h 612042"/>
                <a:gd name="connsiteX32" fmla="*/ 115740 w 440657"/>
                <a:gd name="connsiteY32" fmla="*/ 434234 h 612042"/>
                <a:gd name="connsiteX33" fmla="*/ 96440 w 440657"/>
                <a:gd name="connsiteY33" fmla="*/ 458137 h 612042"/>
                <a:gd name="connsiteX34" fmla="*/ 139643 w 440657"/>
                <a:gd name="connsiteY34" fmla="*/ 508694 h 612042"/>
                <a:gd name="connsiteX35" fmla="*/ 139643 w 440657"/>
                <a:gd name="connsiteY35" fmla="*/ 586797 h 612042"/>
                <a:gd name="connsiteX36" fmla="*/ 122067 w 440657"/>
                <a:gd name="connsiteY36" fmla="*/ 608847 h 612042"/>
                <a:gd name="connsiteX37" fmla="*/ 166293 w 440657"/>
                <a:gd name="connsiteY37" fmla="*/ 612043 h 61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40657" h="612042">
                  <a:moveTo>
                    <a:pt x="166293" y="612043"/>
                  </a:moveTo>
                  <a:lnTo>
                    <a:pt x="186489" y="571138"/>
                  </a:lnTo>
                  <a:lnTo>
                    <a:pt x="274684" y="561487"/>
                  </a:lnTo>
                  <a:lnTo>
                    <a:pt x="286188" y="534835"/>
                  </a:lnTo>
                  <a:lnTo>
                    <a:pt x="273789" y="492140"/>
                  </a:lnTo>
                  <a:lnTo>
                    <a:pt x="313285" y="453536"/>
                  </a:lnTo>
                  <a:lnTo>
                    <a:pt x="366522" y="453088"/>
                  </a:lnTo>
                  <a:lnTo>
                    <a:pt x="392725" y="420492"/>
                  </a:lnTo>
                  <a:lnTo>
                    <a:pt x="429921" y="419853"/>
                  </a:lnTo>
                  <a:lnTo>
                    <a:pt x="440657" y="308067"/>
                  </a:lnTo>
                  <a:lnTo>
                    <a:pt x="425319" y="288445"/>
                  </a:lnTo>
                  <a:lnTo>
                    <a:pt x="427173" y="240701"/>
                  </a:lnTo>
                  <a:lnTo>
                    <a:pt x="369590" y="148792"/>
                  </a:lnTo>
                  <a:lnTo>
                    <a:pt x="392278" y="105331"/>
                  </a:lnTo>
                  <a:lnTo>
                    <a:pt x="368376" y="62444"/>
                  </a:lnTo>
                  <a:lnTo>
                    <a:pt x="324278" y="48383"/>
                  </a:lnTo>
                  <a:lnTo>
                    <a:pt x="306511" y="74716"/>
                  </a:lnTo>
                  <a:lnTo>
                    <a:pt x="266695" y="28186"/>
                  </a:lnTo>
                  <a:lnTo>
                    <a:pt x="156451" y="0"/>
                  </a:lnTo>
                  <a:lnTo>
                    <a:pt x="115293" y="29401"/>
                  </a:lnTo>
                  <a:lnTo>
                    <a:pt x="147887" y="63083"/>
                  </a:lnTo>
                  <a:lnTo>
                    <a:pt x="148526" y="92484"/>
                  </a:lnTo>
                  <a:lnTo>
                    <a:pt x="120342" y="118817"/>
                  </a:lnTo>
                  <a:lnTo>
                    <a:pt x="116635" y="178193"/>
                  </a:lnTo>
                  <a:lnTo>
                    <a:pt x="48699" y="178193"/>
                  </a:lnTo>
                  <a:lnTo>
                    <a:pt x="21090" y="213729"/>
                  </a:lnTo>
                  <a:lnTo>
                    <a:pt x="0" y="244089"/>
                  </a:lnTo>
                  <a:lnTo>
                    <a:pt x="16553" y="267034"/>
                  </a:lnTo>
                  <a:lnTo>
                    <a:pt x="88195" y="266139"/>
                  </a:lnTo>
                  <a:lnTo>
                    <a:pt x="98293" y="349739"/>
                  </a:lnTo>
                  <a:lnTo>
                    <a:pt x="122898" y="360924"/>
                  </a:lnTo>
                  <a:lnTo>
                    <a:pt x="96440" y="405792"/>
                  </a:lnTo>
                  <a:lnTo>
                    <a:pt x="115740" y="434234"/>
                  </a:lnTo>
                  <a:lnTo>
                    <a:pt x="96440" y="458137"/>
                  </a:lnTo>
                  <a:lnTo>
                    <a:pt x="139643" y="508694"/>
                  </a:lnTo>
                  <a:lnTo>
                    <a:pt x="139643" y="586797"/>
                  </a:lnTo>
                  <a:lnTo>
                    <a:pt x="122067" y="608847"/>
                  </a:lnTo>
                  <a:lnTo>
                    <a:pt x="166293" y="6120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aphique 11">
            <a:extLst>
              <a:ext uri="{FF2B5EF4-FFF2-40B4-BE49-F238E27FC236}">
                <a16:creationId xmlns:a16="http://schemas.microsoft.com/office/drawing/2014/main" id="{BB76E78B-0C8F-364C-9A4B-FEC25335855C}"/>
              </a:ext>
            </a:extLst>
          </p:cNvPr>
          <p:cNvGrpSpPr/>
          <p:nvPr/>
        </p:nvGrpSpPr>
        <p:grpSpPr>
          <a:xfrm>
            <a:off x="3437641" y="2071141"/>
            <a:ext cx="700201" cy="839743"/>
            <a:chOff x="2578955" y="1094770"/>
            <a:chExt cx="946119" cy="1134669"/>
          </a:xfrm>
          <a:solidFill>
            <a:schemeClr val="bg1"/>
          </a:solidFill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EE69D1F-59B1-2B4A-81E4-F16573E11E7E}"/>
                </a:ext>
              </a:extLst>
            </p:cNvPr>
            <p:cNvSpPr/>
            <p:nvPr/>
          </p:nvSpPr>
          <p:spPr>
            <a:xfrm>
              <a:off x="2578955" y="1446682"/>
              <a:ext cx="599792" cy="398761"/>
            </a:xfrm>
            <a:custGeom>
              <a:avLst/>
              <a:gdLst>
                <a:gd name="connsiteX0" fmla="*/ 578638 w 599792"/>
                <a:gd name="connsiteY0" fmla="*/ 164451 h 398761"/>
                <a:gd name="connsiteX1" fmla="*/ 599793 w 599792"/>
                <a:gd name="connsiteY1" fmla="*/ 181900 h 398761"/>
                <a:gd name="connsiteX2" fmla="*/ 567646 w 599792"/>
                <a:gd name="connsiteY2" fmla="*/ 274703 h 398761"/>
                <a:gd name="connsiteX3" fmla="*/ 576849 w 599792"/>
                <a:gd name="connsiteY3" fmla="*/ 360476 h 398761"/>
                <a:gd name="connsiteX4" fmla="*/ 576849 w 599792"/>
                <a:gd name="connsiteY4" fmla="*/ 360476 h 398761"/>
                <a:gd name="connsiteX5" fmla="*/ 476703 w 599792"/>
                <a:gd name="connsiteY5" fmla="*/ 360157 h 398761"/>
                <a:gd name="connsiteX6" fmla="*/ 432605 w 599792"/>
                <a:gd name="connsiteY6" fmla="*/ 398761 h 398761"/>
                <a:gd name="connsiteX7" fmla="*/ 316864 w 599792"/>
                <a:gd name="connsiteY7" fmla="*/ 353702 h 398761"/>
                <a:gd name="connsiteX8" fmla="*/ 220361 w 599792"/>
                <a:gd name="connsiteY8" fmla="*/ 336253 h 398761"/>
                <a:gd name="connsiteX9" fmla="*/ 169872 w 599792"/>
                <a:gd name="connsiteY9" fmla="*/ 348205 h 398761"/>
                <a:gd name="connsiteX10" fmla="*/ 162458 w 599792"/>
                <a:gd name="connsiteY10" fmla="*/ 320658 h 398761"/>
                <a:gd name="connsiteX11" fmla="*/ 141368 w 599792"/>
                <a:gd name="connsiteY11" fmla="*/ 313883 h 398761"/>
                <a:gd name="connsiteX12" fmla="*/ 141368 w 599792"/>
                <a:gd name="connsiteY12" fmla="*/ 313883 h 398761"/>
                <a:gd name="connsiteX13" fmla="*/ 131398 w 599792"/>
                <a:gd name="connsiteY13" fmla="*/ 245814 h 398761"/>
                <a:gd name="connsiteX14" fmla="*/ 27417 w 599792"/>
                <a:gd name="connsiteY14" fmla="*/ 155887 h 398761"/>
                <a:gd name="connsiteX15" fmla="*/ 0 w 599792"/>
                <a:gd name="connsiteY15" fmla="*/ 150965 h 398761"/>
                <a:gd name="connsiteX16" fmla="*/ 59628 w 599792"/>
                <a:gd name="connsiteY16" fmla="*/ 85453 h 398761"/>
                <a:gd name="connsiteX17" fmla="*/ 103725 w 599792"/>
                <a:gd name="connsiteY17" fmla="*/ 102902 h 398761"/>
                <a:gd name="connsiteX18" fmla="*/ 66977 w 599792"/>
                <a:gd name="connsiteY18" fmla="*/ 48703 h 398761"/>
                <a:gd name="connsiteX19" fmla="*/ 68767 w 599792"/>
                <a:gd name="connsiteY19" fmla="*/ 0 h 398761"/>
                <a:gd name="connsiteX20" fmla="*/ 111970 w 599792"/>
                <a:gd name="connsiteY20" fmla="*/ 23904 h 398761"/>
                <a:gd name="connsiteX21" fmla="*/ 143222 w 599792"/>
                <a:gd name="connsiteY21" fmla="*/ 895 h 398761"/>
                <a:gd name="connsiteX22" fmla="*/ 255255 w 599792"/>
                <a:gd name="connsiteY22" fmla="*/ 87307 h 398761"/>
                <a:gd name="connsiteX23" fmla="*/ 365500 w 599792"/>
                <a:gd name="connsiteY23" fmla="*/ 84495 h 398761"/>
                <a:gd name="connsiteX24" fmla="*/ 347157 w 599792"/>
                <a:gd name="connsiteY24" fmla="*/ 115749 h 398761"/>
                <a:gd name="connsiteX25" fmla="*/ 349011 w 599792"/>
                <a:gd name="connsiteY25" fmla="*/ 146108 h 398761"/>
                <a:gd name="connsiteX26" fmla="*/ 379304 w 599792"/>
                <a:gd name="connsiteY26" fmla="*/ 124952 h 398761"/>
                <a:gd name="connsiteX27" fmla="*/ 439954 w 599792"/>
                <a:gd name="connsiteY27" fmla="*/ 150646 h 398761"/>
                <a:gd name="connsiteX28" fmla="*/ 457402 w 599792"/>
                <a:gd name="connsiteY28" fmla="*/ 128595 h 398761"/>
                <a:gd name="connsiteX29" fmla="*/ 483094 w 599792"/>
                <a:gd name="connsiteY29" fmla="*/ 158955 h 398761"/>
                <a:gd name="connsiteX30" fmla="*/ 511406 w 599792"/>
                <a:gd name="connsiteY30" fmla="*/ 151732 h 398761"/>
                <a:gd name="connsiteX31" fmla="*/ 515240 w 599792"/>
                <a:gd name="connsiteY31" fmla="*/ 175509 h 398761"/>
                <a:gd name="connsiteX32" fmla="*/ 578638 w 599792"/>
                <a:gd name="connsiteY32" fmla="*/ 164451 h 39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9792" h="398761">
                  <a:moveTo>
                    <a:pt x="578638" y="164451"/>
                  </a:moveTo>
                  <a:lnTo>
                    <a:pt x="599793" y="181900"/>
                  </a:lnTo>
                  <a:lnTo>
                    <a:pt x="567646" y="274703"/>
                  </a:lnTo>
                  <a:lnTo>
                    <a:pt x="576849" y="360476"/>
                  </a:lnTo>
                  <a:lnTo>
                    <a:pt x="576849" y="360476"/>
                  </a:lnTo>
                  <a:lnTo>
                    <a:pt x="476703" y="360157"/>
                  </a:lnTo>
                  <a:lnTo>
                    <a:pt x="432605" y="398761"/>
                  </a:lnTo>
                  <a:lnTo>
                    <a:pt x="316864" y="353702"/>
                  </a:lnTo>
                  <a:lnTo>
                    <a:pt x="220361" y="336253"/>
                  </a:lnTo>
                  <a:lnTo>
                    <a:pt x="169872" y="348205"/>
                  </a:lnTo>
                  <a:lnTo>
                    <a:pt x="162458" y="320658"/>
                  </a:lnTo>
                  <a:lnTo>
                    <a:pt x="141368" y="313883"/>
                  </a:lnTo>
                  <a:lnTo>
                    <a:pt x="141368" y="313883"/>
                  </a:lnTo>
                  <a:lnTo>
                    <a:pt x="131398" y="245814"/>
                  </a:lnTo>
                  <a:lnTo>
                    <a:pt x="27417" y="155887"/>
                  </a:lnTo>
                  <a:lnTo>
                    <a:pt x="0" y="150965"/>
                  </a:lnTo>
                  <a:lnTo>
                    <a:pt x="59628" y="85453"/>
                  </a:lnTo>
                  <a:lnTo>
                    <a:pt x="103725" y="102902"/>
                  </a:lnTo>
                  <a:lnTo>
                    <a:pt x="66977" y="48703"/>
                  </a:lnTo>
                  <a:lnTo>
                    <a:pt x="68767" y="0"/>
                  </a:lnTo>
                  <a:lnTo>
                    <a:pt x="111970" y="23904"/>
                  </a:lnTo>
                  <a:lnTo>
                    <a:pt x="143222" y="895"/>
                  </a:lnTo>
                  <a:lnTo>
                    <a:pt x="255255" y="87307"/>
                  </a:lnTo>
                  <a:lnTo>
                    <a:pt x="365500" y="84495"/>
                  </a:lnTo>
                  <a:lnTo>
                    <a:pt x="347157" y="115749"/>
                  </a:lnTo>
                  <a:lnTo>
                    <a:pt x="349011" y="146108"/>
                  </a:lnTo>
                  <a:lnTo>
                    <a:pt x="379304" y="124952"/>
                  </a:lnTo>
                  <a:lnTo>
                    <a:pt x="439954" y="150646"/>
                  </a:lnTo>
                  <a:lnTo>
                    <a:pt x="457402" y="128595"/>
                  </a:lnTo>
                  <a:lnTo>
                    <a:pt x="483094" y="158955"/>
                  </a:lnTo>
                  <a:lnTo>
                    <a:pt x="511406" y="151732"/>
                  </a:lnTo>
                  <a:lnTo>
                    <a:pt x="515240" y="175509"/>
                  </a:lnTo>
                  <a:lnTo>
                    <a:pt x="578638" y="16445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47AE163-1FB9-E343-A302-B2B4508C3F7A}"/>
                </a:ext>
              </a:extLst>
            </p:cNvPr>
            <p:cNvSpPr/>
            <p:nvPr/>
          </p:nvSpPr>
          <p:spPr>
            <a:xfrm>
              <a:off x="2647721" y="1121422"/>
              <a:ext cx="523676" cy="500768"/>
            </a:xfrm>
            <a:custGeom>
              <a:avLst/>
              <a:gdLst>
                <a:gd name="connsiteX0" fmla="*/ 9203 w 523676"/>
                <a:gd name="connsiteY0" fmla="*/ 77208 h 500768"/>
                <a:gd name="connsiteX1" fmla="*/ 78993 w 523676"/>
                <a:gd name="connsiteY1" fmla="*/ 23009 h 500768"/>
                <a:gd name="connsiteX2" fmla="*/ 187447 w 523676"/>
                <a:gd name="connsiteY2" fmla="*/ 0 h 500768"/>
                <a:gd name="connsiteX3" fmla="*/ 242729 w 523676"/>
                <a:gd name="connsiteY3" fmla="*/ 111722 h 500768"/>
                <a:gd name="connsiteX4" fmla="*/ 288297 w 523676"/>
                <a:gd name="connsiteY4" fmla="*/ 133006 h 500768"/>
                <a:gd name="connsiteX5" fmla="*/ 282417 w 523676"/>
                <a:gd name="connsiteY5" fmla="*/ 156526 h 500768"/>
                <a:gd name="connsiteX6" fmla="*/ 316225 w 523676"/>
                <a:gd name="connsiteY6" fmla="*/ 191104 h 500768"/>
                <a:gd name="connsiteX7" fmla="*/ 413432 w 523676"/>
                <a:gd name="connsiteY7" fmla="*/ 184648 h 500768"/>
                <a:gd name="connsiteX8" fmla="*/ 417139 w 523676"/>
                <a:gd name="connsiteY8" fmla="*/ 208552 h 500768"/>
                <a:gd name="connsiteX9" fmla="*/ 399627 w 523676"/>
                <a:gd name="connsiteY9" fmla="*/ 215902 h 500768"/>
                <a:gd name="connsiteX10" fmla="*/ 401481 w 523676"/>
                <a:gd name="connsiteY10" fmla="*/ 247156 h 500768"/>
                <a:gd name="connsiteX11" fmla="*/ 466733 w 523676"/>
                <a:gd name="connsiteY11" fmla="*/ 259108 h 500768"/>
                <a:gd name="connsiteX12" fmla="*/ 486928 w 523676"/>
                <a:gd name="connsiteY12" fmla="*/ 299502 h 500768"/>
                <a:gd name="connsiteX13" fmla="*/ 464879 w 523676"/>
                <a:gd name="connsiteY13" fmla="*/ 323406 h 500768"/>
                <a:gd name="connsiteX14" fmla="*/ 478684 w 523676"/>
                <a:gd name="connsiteY14" fmla="*/ 378564 h 500768"/>
                <a:gd name="connsiteX15" fmla="*/ 523676 w 523676"/>
                <a:gd name="connsiteY15" fmla="*/ 395054 h 500768"/>
                <a:gd name="connsiteX16" fmla="*/ 508977 w 523676"/>
                <a:gd name="connsiteY16" fmla="*/ 439155 h 500768"/>
                <a:gd name="connsiteX17" fmla="*/ 467628 w 523676"/>
                <a:gd name="connsiteY17" fmla="*/ 452960 h 500768"/>
                <a:gd name="connsiteX18" fmla="*/ 509872 w 523676"/>
                <a:gd name="connsiteY18" fmla="*/ 464912 h 500768"/>
                <a:gd name="connsiteX19" fmla="*/ 509872 w 523676"/>
                <a:gd name="connsiteY19" fmla="*/ 489711 h 500768"/>
                <a:gd name="connsiteX20" fmla="*/ 446473 w 523676"/>
                <a:gd name="connsiteY20" fmla="*/ 500768 h 500768"/>
                <a:gd name="connsiteX21" fmla="*/ 442639 w 523676"/>
                <a:gd name="connsiteY21" fmla="*/ 476992 h 500768"/>
                <a:gd name="connsiteX22" fmla="*/ 414327 w 523676"/>
                <a:gd name="connsiteY22" fmla="*/ 484214 h 500768"/>
                <a:gd name="connsiteX23" fmla="*/ 388635 w 523676"/>
                <a:gd name="connsiteY23" fmla="*/ 453855 h 500768"/>
                <a:gd name="connsiteX24" fmla="*/ 371188 w 523676"/>
                <a:gd name="connsiteY24" fmla="*/ 475906 h 500768"/>
                <a:gd name="connsiteX25" fmla="*/ 310537 w 523676"/>
                <a:gd name="connsiteY25" fmla="*/ 450212 h 500768"/>
                <a:gd name="connsiteX26" fmla="*/ 280244 w 523676"/>
                <a:gd name="connsiteY26" fmla="*/ 471368 h 500768"/>
                <a:gd name="connsiteX27" fmla="*/ 278391 w 523676"/>
                <a:gd name="connsiteY27" fmla="*/ 441008 h 500768"/>
                <a:gd name="connsiteX28" fmla="*/ 296733 w 523676"/>
                <a:gd name="connsiteY28" fmla="*/ 409754 h 500768"/>
                <a:gd name="connsiteX29" fmla="*/ 186489 w 523676"/>
                <a:gd name="connsiteY29" fmla="*/ 412567 h 500768"/>
                <a:gd name="connsiteX30" fmla="*/ 74455 w 523676"/>
                <a:gd name="connsiteY30" fmla="*/ 326154 h 500768"/>
                <a:gd name="connsiteX31" fmla="*/ 43203 w 523676"/>
                <a:gd name="connsiteY31" fmla="*/ 349164 h 500768"/>
                <a:gd name="connsiteX32" fmla="*/ 0 w 523676"/>
                <a:gd name="connsiteY32" fmla="*/ 325260 h 500768"/>
                <a:gd name="connsiteX33" fmla="*/ 9203 w 523676"/>
                <a:gd name="connsiteY33" fmla="*/ 77208 h 50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676" h="500768">
                  <a:moveTo>
                    <a:pt x="9203" y="77208"/>
                  </a:moveTo>
                  <a:lnTo>
                    <a:pt x="78993" y="23009"/>
                  </a:lnTo>
                  <a:lnTo>
                    <a:pt x="187447" y="0"/>
                  </a:lnTo>
                  <a:lnTo>
                    <a:pt x="242729" y="111722"/>
                  </a:lnTo>
                  <a:lnTo>
                    <a:pt x="288297" y="133006"/>
                  </a:lnTo>
                  <a:lnTo>
                    <a:pt x="282417" y="156526"/>
                  </a:lnTo>
                  <a:lnTo>
                    <a:pt x="316225" y="191104"/>
                  </a:lnTo>
                  <a:lnTo>
                    <a:pt x="413432" y="184648"/>
                  </a:lnTo>
                  <a:lnTo>
                    <a:pt x="417139" y="208552"/>
                  </a:lnTo>
                  <a:lnTo>
                    <a:pt x="399627" y="215902"/>
                  </a:lnTo>
                  <a:lnTo>
                    <a:pt x="401481" y="247156"/>
                  </a:lnTo>
                  <a:lnTo>
                    <a:pt x="466733" y="259108"/>
                  </a:lnTo>
                  <a:lnTo>
                    <a:pt x="486928" y="299502"/>
                  </a:lnTo>
                  <a:lnTo>
                    <a:pt x="464879" y="323406"/>
                  </a:lnTo>
                  <a:lnTo>
                    <a:pt x="478684" y="378564"/>
                  </a:lnTo>
                  <a:lnTo>
                    <a:pt x="523676" y="395054"/>
                  </a:lnTo>
                  <a:lnTo>
                    <a:pt x="508977" y="439155"/>
                  </a:lnTo>
                  <a:lnTo>
                    <a:pt x="467628" y="452960"/>
                  </a:lnTo>
                  <a:lnTo>
                    <a:pt x="509872" y="464912"/>
                  </a:lnTo>
                  <a:lnTo>
                    <a:pt x="509872" y="489711"/>
                  </a:lnTo>
                  <a:lnTo>
                    <a:pt x="446473" y="500768"/>
                  </a:lnTo>
                  <a:lnTo>
                    <a:pt x="442639" y="476992"/>
                  </a:lnTo>
                  <a:lnTo>
                    <a:pt x="414327" y="484214"/>
                  </a:lnTo>
                  <a:lnTo>
                    <a:pt x="388635" y="453855"/>
                  </a:lnTo>
                  <a:lnTo>
                    <a:pt x="371188" y="475906"/>
                  </a:lnTo>
                  <a:lnTo>
                    <a:pt x="310537" y="450212"/>
                  </a:lnTo>
                  <a:lnTo>
                    <a:pt x="280244" y="471368"/>
                  </a:lnTo>
                  <a:lnTo>
                    <a:pt x="278391" y="441008"/>
                  </a:lnTo>
                  <a:lnTo>
                    <a:pt x="296733" y="409754"/>
                  </a:lnTo>
                  <a:lnTo>
                    <a:pt x="186489" y="412567"/>
                  </a:lnTo>
                  <a:lnTo>
                    <a:pt x="74455" y="326154"/>
                  </a:lnTo>
                  <a:lnTo>
                    <a:pt x="43203" y="349164"/>
                  </a:lnTo>
                  <a:lnTo>
                    <a:pt x="0" y="325260"/>
                  </a:lnTo>
                  <a:lnTo>
                    <a:pt x="9203" y="772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461C781-C40D-A442-AFF9-53814D167385}"/>
                </a:ext>
              </a:extLst>
            </p:cNvPr>
            <p:cNvSpPr/>
            <p:nvPr/>
          </p:nvSpPr>
          <p:spPr>
            <a:xfrm>
              <a:off x="2694567" y="1760565"/>
              <a:ext cx="474082" cy="360476"/>
            </a:xfrm>
            <a:custGeom>
              <a:avLst/>
              <a:gdLst>
                <a:gd name="connsiteX0" fmla="*/ 461236 w 474082"/>
                <a:gd name="connsiteY0" fmla="*/ 46593 h 360476"/>
                <a:gd name="connsiteX1" fmla="*/ 361090 w 474082"/>
                <a:gd name="connsiteY1" fmla="*/ 46274 h 360476"/>
                <a:gd name="connsiteX2" fmla="*/ 316992 w 474082"/>
                <a:gd name="connsiteY2" fmla="*/ 84878 h 360476"/>
                <a:gd name="connsiteX3" fmla="*/ 201252 w 474082"/>
                <a:gd name="connsiteY3" fmla="*/ 39819 h 360476"/>
                <a:gd name="connsiteX4" fmla="*/ 104748 w 474082"/>
                <a:gd name="connsiteY4" fmla="*/ 22370 h 360476"/>
                <a:gd name="connsiteX5" fmla="*/ 54259 w 474082"/>
                <a:gd name="connsiteY5" fmla="*/ 34322 h 360476"/>
                <a:gd name="connsiteX6" fmla="*/ 46846 w 474082"/>
                <a:gd name="connsiteY6" fmla="*/ 6775 h 360476"/>
                <a:gd name="connsiteX7" fmla="*/ 25756 w 474082"/>
                <a:gd name="connsiteY7" fmla="*/ 0 h 360476"/>
                <a:gd name="connsiteX8" fmla="*/ 0 w 474082"/>
                <a:gd name="connsiteY8" fmla="*/ 34322 h 360476"/>
                <a:gd name="connsiteX9" fmla="*/ 4602 w 474082"/>
                <a:gd name="connsiteY9" fmla="*/ 128979 h 360476"/>
                <a:gd name="connsiteX10" fmla="*/ 23902 w 474082"/>
                <a:gd name="connsiteY10" fmla="*/ 139077 h 360476"/>
                <a:gd name="connsiteX11" fmla="*/ 14699 w 474082"/>
                <a:gd name="connsiteY11" fmla="*/ 181325 h 360476"/>
                <a:gd name="connsiteX12" fmla="*/ 32083 w 474082"/>
                <a:gd name="connsiteY12" fmla="*/ 207785 h 360476"/>
                <a:gd name="connsiteX13" fmla="*/ 33872 w 474082"/>
                <a:gd name="connsiteY13" fmla="*/ 254954 h 360476"/>
                <a:gd name="connsiteX14" fmla="*/ 6455 w 474082"/>
                <a:gd name="connsiteY14" fmla="*/ 255721 h 360476"/>
                <a:gd name="connsiteX15" fmla="*/ 25756 w 474082"/>
                <a:gd name="connsiteY15" fmla="*/ 298927 h 360476"/>
                <a:gd name="connsiteX16" fmla="*/ 74583 w 474082"/>
                <a:gd name="connsiteY16" fmla="*/ 304615 h 360476"/>
                <a:gd name="connsiteX17" fmla="*/ 126797 w 474082"/>
                <a:gd name="connsiteY17" fmla="*/ 289915 h 360476"/>
                <a:gd name="connsiteX18" fmla="*/ 174601 w 474082"/>
                <a:gd name="connsiteY18" fmla="*/ 311774 h 360476"/>
                <a:gd name="connsiteX19" fmla="*/ 208601 w 474082"/>
                <a:gd name="connsiteY19" fmla="*/ 302634 h 360476"/>
                <a:gd name="connsiteX20" fmla="*/ 293090 w 474082"/>
                <a:gd name="connsiteY20" fmla="*/ 347630 h 360476"/>
                <a:gd name="connsiteX21" fmla="*/ 320635 w 474082"/>
                <a:gd name="connsiteY21" fmla="*/ 337531 h 360476"/>
                <a:gd name="connsiteX22" fmla="*/ 350033 w 474082"/>
                <a:gd name="connsiteY22" fmla="*/ 360476 h 360476"/>
                <a:gd name="connsiteX23" fmla="*/ 376684 w 474082"/>
                <a:gd name="connsiteY23" fmla="*/ 344881 h 360476"/>
                <a:gd name="connsiteX24" fmla="*/ 401481 w 474082"/>
                <a:gd name="connsiteY24" fmla="*/ 353126 h 360476"/>
                <a:gd name="connsiteX25" fmla="*/ 471334 w 474082"/>
                <a:gd name="connsiteY25" fmla="*/ 334272 h 360476"/>
                <a:gd name="connsiteX26" fmla="*/ 468586 w 474082"/>
                <a:gd name="connsiteY26" fmla="*/ 298927 h 360476"/>
                <a:gd name="connsiteX27" fmla="*/ 421676 w 474082"/>
                <a:gd name="connsiteY27" fmla="*/ 296179 h 360476"/>
                <a:gd name="connsiteX28" fmla="*/ 419887 w 474082"/>
                <a:gd name="connsiteY28" fmla="*/ 270421 h 360476"/>
                <a:gd name="connsiteX29" fmla="*/ 440082 w 474082"/>
                <a:gd name="connsiteY29" fmla="*/ 257574 h 360476"/>
                <a:gd name="connsiteX30" fmla="*/ 415285 w 474082"/>
                <a:gd name="connsiteY30" fmla="*/ 224531 h 360476"/>
                <a:gd name="connsiteX31" fmla="*/ 456635 w 474082"/>
                <a:gd name="connsiteY31" fmla="*/ 208872 h 360476"/>
                <a:gd name="connsiteX32" fmla="*/ 474082 w 474082"/>
                <a:gd name="connsiteY32" fmla="*/ 163876 h 360476"/>
                <a:gd name="connsiteX33" fmla="*/ 461236 w 474082"/>
                <a:gd name="connsiteY33" fmla="*/ 46593 h 3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4082" h="360476">
                  <a:moveTo>
                    <a:pt x="461236" y="46593"/>
                  </a:moveTo>
                  <a:lnTo>
                    <a:pt x="361090" y="46274"/>
                  </a:lnTo>
                  <a:lnTo>
                    <a:pt x="316992" y="84878"/>
                  </a:lnTo>
                  <a:lnTo>
                    <a:pt x="201252" y="39819"/>
                  </a:lnTo>
                  <a:lnTo>
                    <a:pt x="104748" y="22370"/>
                  </a:lnTo>
                  <a:lnTo>
                    <a:pt x="54259" y="34322"/>
                  </a:lnTo>
                  <a:lnTo>
                    <a:pt x="46846" y="6775"/>
                  </a:lnTo>
                  <a:lnTo>
                    <a:pt x="25756" y="0"/>
                  </a:lnTo>
                  <a:lnTo>
                    <a:pt x="0" y="34322"/>
                  </a:lnTo>
                  <a:lnTo>
                    <a:pt x="4602" y="128979"/>
                  </a:lnTo>
                  <a:lnTo>
                    <a:pt x="23902" y="139077"/>
                  </a:lnTo>
                  <a:lnTo>
                    <a:pt x="14699" y="181325"/>
                  </a:lnTo>
                  <a:lnTo>
                    <a:pt x="32083" y="207785"/>
                  </a:lnTo>
                  <a:lnTo>
                    <a:pt x="33872" y="254954"/>
                  </a:lnTo>
                  <a:lnTo>
                    <a:pt x="6455" y="255721"/>
                  </a:lnTo>
                  <a:lnTo>
                    <a:pt x="25756" y="298927"/>
                  </a:lnTo>
                  <a:lnTo>
                    <a:pt x="74583" y="304615"/>
                  </a:lnTo>
                  <a:lnTo>
                    <a:pt x="126797" y="289915"/>
                  </a:lnTo>
                  <a:lnTo>
                    <a:pt x="174601" y="311774"/>
                  </a:lnTo>
                  <a:lnTo>
                    <a:pt x="208601" y="302634"/>
                  </a:lnTo>
                  <a:lnTo>
                    <a:pt x="293090" y="347630"/>
                  </a:lnTo>
                  <a:lnTo>
                    <a:pt x="320635" y="337531"/>
                  </a:lnTo>
                  <a:lnTo>
                    <a:pt x="350033" y="360476"/>
                  </a:lnTo>
                  <a:lnTo>
                    <a:pt x="376684" y="344881"/>
                  </a:lnTo>
                  <a:lnTo>
                    <a:pt x="401481" y="353126"/>
                  </a:lnTo>
                  <a:lnTo>
                    <a:pt x="471334" y="334272"/>
                  </a:lnTo>
                  <a:lnTo>
                    <a:pt x="468586" y="298927"/>
                  </a:lnTo>
                  <a:lnTo>
                    <a:pt x="421676" y="296179"/>
                  </a:lnTo>
                  <a:lnTo>
                    <a:pt x="419887" y="270421"/>
                  </a:lnTo>
                  <a:lnTo>
                    <a:pt x="440082" y="257574"/>
                  </a:lnTo>
                  <a:lnTo>
                    <a:pt x="415285" y="224531"/>
                  </a:lnTo>
                  <a:lnTo>
                    <a:pt x="456635" y="208872"/>
                  </a:lnTo>
                  <a:lnTo>
                    <a:pt x="474082" y="163876"/>
                  </a:lnTo>
                  <a:lnTo>
                    <a:pt x="461236" y="465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9AB4B4E-76EC-C944-A089-D11687486256}"/>
                </a:ext>
              </a:extLst>
            </p:cNvPr>
            <p:cNvSpPr/>
            <p:nvPr/>
          </p:nvSpPr>
          <p:spPr>
            <a:xfrm>
              <a:off x="2835169" y="1094770"/>
              <a:ext cx="682555" cy="540267"/>
            </a:xfrm>
            <a:custGeom>
              <a:avLst/>
              <a:gdLst>
                <a:gd name="connsiteX0" fmla="*/ 682556 w 682555"/>
                <a:gd name="connsiteY0" fmla="*/ 478718 h 540267"/>
                <a:gd name="connsiteX1" fmla="*/ 649514 w 682555"/>
                <a:gd name="connsiteY1" fmla="*/ 464912 h 540267"/>
                <a:gd name="connsiteX2" fmla="*/ 655969 w 682555"/>
                <a:gd name="connsiteY2" fmla="*/ 422665 h 540267"/>
                <a:gd name="connsiteX3" fmla="*/ 672011 w 682555"/>
                <a:gd name="connsiteY3" fmla="*/ 406559 h 540267"/>
                <a:gd name="connsiteX4" fmla="*/ 610018 w 682555"/>
                <a:gd name="connsiteY4" fmla="*/ 351017 h 540267"/>
                <a:gd name="connsiteX5" fmla="*/ 529172 w 682555"/>
                <a:gd name="connsiteY5" fmla="*/ 356514 h 540267"/>
                <a:gd name="connsiteX6" fmla="*/ 499327 w 682555"/>
                <a:gd name="connsiteY6" fmla="*/ 380865 h 540267"/>
                <a:gd name="connsiteX7" fmla="*/ 493319 w 682555"/>
                <a:gd name="connsiteY7" fmla="*/ 285313 h 540267"/>
                <a:gd name="connsiteX8" fmla="*/ 451522 w 682555"/>
                <a:gd name="connsiteY8" fmla="*/ 285761 h 540267"/>
                <a:gd name="connsiteX9" fmla="*/ 425831 w 682555"/>
                <a:gd name="connsiteY9" fmla="*/ 278858 h 540267"/>
                <a:gd name="connsiteX10" fmla="*/ 393620 w 682555"/>
                <a:gd name="connsiteY10" fmla="*/ 288509 h 540267"/>
                <a:gd name="connsiteX11" fmla="*/ 362432 w 682555"/>
                <a:gd name="connsiteY11" fmla="*/ 261857 h 540267"/>
                <a:gd name="connsiteX12" fmla="*/ 364733 w 682555"/>
                <a:gd name="connsiteY12" fmla="*/ 187013 h 540267"/>
                <a:gd name="connsiteX13" fmla="*/ 326131 w 682555"/>
                <a:gd name="connsiteY13" fmla="*/ 136904 h 540267"/>
                <a:gd name="connsiteX14" fmla="*/ 275131 w 682555"/>
                <a:gd name="connsiteY14" fmla="*/ 149304 h 540267"/>
                <a:gd name="connsiteX15" fmla="*/ 254489 w 682555"/>
                <a:gd name="connsiteY15" fmla="*/ 178704 h 540267"/>
                <a:gd name="connsiteX16" fmla="*/ 213139 w 682555"/>
                <a:gd name="connsiteY16" fmla="*/ 181005 h 540267"/>
                <a:gd name="connsiteX17" fmla="*/ 184635 w 682555"/>
                <a:gd name="connsiteY17" fmla="*/ 116707 h 540267"/>
                <a:gd name="connsiteX18" fmla="*/ 147440 w 682555"/>
                <a:gd name="connsiteY18" fmla="*/ 115301 h 540267"/>
                <a:gd name="connsiteX19" fmla="*/ 152936 w 682555"/>
                <a:gd name="connsiteY19" fmla="*/ 24799 h 540267"/>
                <a:gd name="connsiteX20" fmla="*/ 133188 w 682555"/>
                <a:gd name="connsiteY20" fmla="*/ 0 h 540267"/>
                <a:gd name="connsiteX21" fmla="*/ 0 w 682555"/>
                <a:gd name="connsiteY21" fmla="*/ 26652 h 540267"/>
                <a:gd name="connsiteX22" fmla="*/ 55282 w 682555"/>
                <a:gd name="connsiteY22" fmla="*/ 138374 h 540267"/>
                <a:gd name="connsiteX23" fmla="*/ 100850 w 682555"/>
                <a:gd name="connsiteY23" fmla="*/ 159658 h 540267"/>
                <a:gd name="connsiteX24" fmla="*/ 94970 w 682555"/>
                <a:gd name="connsiteY24" fmla="*/ 183178 h 540267"/>
                <a:gd name="connsiteX25" fmla="*/ 128778 w 682555"/>
                <a:gd name="connsiteY25" fmla="*/ 217756 h 540267"/>
                <a:gd name="connsiteX26" fmla="*/ 225985 w 682555"/>
                <a:gd name="connsiteY26" fmla="*/ 211301 h 540267"/>
                <a:gd name="connsiteX27" fmla="*/ 229692 w 682555"/>
                <a:gd name="connsiteY27" fmla="*/ 235204 h 540267"/>
                <a:gd name="connsiteX28" fmla="*/ 212180 w 682555"/>
                <a:gd name="connsiteY28" fmla="*/ 242555 h 540267"/>
                <a:gd name="connsiteX29" fmla="*/ 214034 w 682555"/>
                <a:gd name="connsiteY29" fmla="*/ 273809 h 540267"/>
                <a:gd name="connsiteX30" fmla="*/ 279285 w 682555"/>
                <a:gd name="connsiteY30" fmla="*/ 285761 h 540267"/>
                <a:gd name="connsiteX31" fmla="*/ 299481 w 682555"/>
                <a:gd name="connsiteY31" fmla="*/ 326155 h 540267"/>
                <a:gd name="connsiteX32" fmla="*/ 277432 w 682555"/>
                <a:gd name="connsiteY32" fmla="*/ 350058 h 540267"/>
                <a:gd name="connsiteX33" fmla="*/ 291237 w 682555"/>
                <a:gd name="connsiteY33" fmla="*/ 405216 h 540267"/>
                <a:gd name="connsiteX34" fmla="*/ 336229 w 682555"/>
                <a:gd name="connsiteY34" fmla="*/ 421706 h 540267"/>
                <a:gd name="connsiteX35" fmla="*/ 321530 w 682555"/>
                <a:gd name="connsiteY35" fmla="*/ 465807 h 540267"/>
                <a:gd name="connsiteX36" fmla="*/ 280180 w 682555"/>
                <a:gd name="connsiteY36" fmla="*/ 479613 h 540267"/>
                <a:gd name="connsiteX37" fmla="*/ 322424 w 682555"/>
                <a:gd name="connsiteY37" fmla="*/ 491565 h 540267"/>
                <a:gd name="connsiteX38" fmla="*/ 322424 w 682555"/>
                <a:gd name="connsiteY38" fmla="*/ 516363 h 540267"/>
                <a:gd name="connsiteX39" fmla="*/ 343579 w 682555"/>
                <a:gd name="connsiteY39" fmla="*/ 533812 h 540267"/>
                <a:gd name="connsiteX40" fmla="*/ 439124 w 682555"/>
                <a:gd name="connsiteY40" fmla="*/ 531958 h 540267"/>
                <a:gd name="connsiteX41" fmla="*/ 463921 w 682555"/>
                <a:gd name="connsiteY41" fmla="*/ 515469 h 540267"/>
                <a:gd name="connsiteX42" fmla="*/ 485075 w 682555"/>
                <a:gd name="connsiteY42" fmla="*/ 530169 h 540267"/>
                <a:gd name="connsiteX43" fmla="*/ 515368 w 682555"/>
                <a:gd name="connsiteY43" fmla="*/ 509013 h 540267"/>
                <a:gd name="connsiteX44" fmla="*/ 645808 w 682555"/>
                <a:gd name="connsiteY44" fmla="*/ 540267 h 540267"/>
                <a:gd name="connsiteX45" fmla="*/ 682556 w 682555"/>
                <a:gd name="connsiteY45" fmla="*/ 478718 h 54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555" h="540267">
                  <a:moveTo>
                    <a:pt x="682556" y="478718"/>
                  </a:moveTo>
                  <a:lnTo>
                    <a:pt x="649514" y="464912"/>
                  </a:lnTo>
                  <a:lnTo>
                    <a:pt x="655969" y="422665"/>
                  </a:lnTo>
                  <a:lnTo>
                    <a:pt x="672011" y="406559"/>
                  </a:lnTo>
                  <a:lnTo>
                    <a:pt x="610018" y="351017"/>
                  </a:lnTo>
                  <a:lnTo>
                    <a:pt x="529172" y="356514"/>
                  </a:lnTo>
                  <a:lnTo>
                    <a:pt x="499327" y="380865"/>
                  </a:lnTo>
                  <a:lnTo>
                    <a:pt x="493319" y="285313"/>
                  </a:lnTo>
                  <a:lnTo>
                    <a:pt x="451522" y="285761"/>
                  </a:lnTo>
                  <a:lnTo>
                    <a:pt x="425831" y="278858"/>
                  </a:lnTo>
                  <a:lnTo>
                    <a:pt x="393620" y="288509"/>
                  </a:lnTo>
                  <a:lnTo>
                    <a:pt x="362432" y="261857"/>
                  </a:lnTo>
                  <a:lnTo>
                    <a:pt x="364733" y="187013"/>
                  </a:lnTo>
                  <a:lnTo>
                    <a:pt x="326131" y="136904"/>
                  </a:lnTo>
                  <a:lnTo>
                    <a:pt x="275131" y="149304"/>
                  </a:lnTo>
                  <a:lnTo>
                    <a:pt x="254489" y="178704"/>
                  </a:lnTo>
                  <a:lnTo>
                    <a:pt x="213139" y="181005"/>
                  </a:lnTo>
                  <a:lnTo>
                    <a:pt x="184635" y="116707"/>
                  </a:lnTo>
                  <a:lnTo>
                    <a:pt x="147440" y="115301"/>
                  </a:lnTo>
                  <a:lnTo>
                    <a:pt x="152936" y="24799"/>
                  </a:lnTo>
                  <a:lnTo>
                    <a:pt x="133188" y="0"/>
                  </a:lnTo>
                  <a:lnTo>
                    <a:pt x="0" y="26652"/>
                  </a:lnTo>
                  <a:lnTo>
                    <a:pt x="55282" y="138374"/>
                  </a:lnTo>
                  <a:lnTo>
                    <a:pt x="100850" y="159658"/>
                  </a:lnTo>
                  <a:lnTo>
                    <a:pt x="94970" y="183178"/>
                  </a:lnTo>
                  <a:lnTo>
                    <a:pt x="128778" y="217756"/>
                  </a:lnTo>
                  <a:lnTo>
                    <a:pt x="225985" y="211301"/>
                  </a:lnTo>
                  <a:lnTo>
                    <a:pt x="229692" y="235204"/>
                  </a:lnTo>
                  <a:lnTo>
                    <a:pt x="212180" y="242555"/>
                  </a:lnTo>
                  <a:lnTo>
                    <a:pt x="214034" y="273809"/>
                  </a:lnTo>
                  <a:lnTo>
                    <a:pt x="279285" y="285761"/>
                  </a:lnTo>
                  <a:lnTo>
                    <a:pt x="299481" y="326155"/>
                  </a:lnTo>
                  <a:lnTo>
                    <a:pt x="277432" y="350058"/>
                  </a:lnTo>
                  <a:lnTo>
                    <a:pt x="291237" y="405216"/>
                  </a:lnTo>
                  <a:lnTo>
                    <a:pt x="336229" y="421706"/>
                  </a:lnTo>
                  <a:lnTo>
                    <a:pt x="321530" y="465807"/>
                  </a:lnTo>
                  <a:lnTo>
                    <a:pt x="280180" y="479613"/>
                  </a:lnTo>
                  <a:lnTo>
                    <a:pt x="322424" y="491565"/>
                  </a:lnTo>
                  <a:lnTo>
                    <a:pt x="322424" y="516363"/>
                  </a:lnTo>
                  <a:lnTo>
                    <a:pt x="343579" y="533812"/>
                  </a:lnTo>
                  <a:lnTo>
                    <a:pt x="439124" y="531958"/>
                  </a:lnTo>
                  <a:lnTo>
                    <a:pt x="463921" y="515469"/>
                  </a:lnTo>
                  <a:lnTo>
                    <a:pt x="485075" y="530169"/>
                  </a:lnTo>
                  <a:lnTo>
                    <a:pt x="515368" y="509013"/>
                  </a:lnTo>
                  <a:lnTo>
                    <a:pt x="645808" y="540267"/>
                  </a:lnTo>
                  <a:lnTo>
                    <a:pt x="682556" y="4787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4A95288-F644-2C42-9961-9EB5A260F222}"/>
                </a:ext>
              </a:extLst>
            </p:cNvPr>
            <p:cNvSpPr/>
            <p:nvPr/>
          </p:nvSpPr>
          <p:spPr>
            <a:xfrm>
              <a:off x="3109853" y="1603783"/>
              <a:ext cx="415221" cy="625656"/>
            </a:xfrm>
            <a:custGeom>
              <a:avLst/>
              <a:gdLst>
                <a:gd name="connsiteX0" fmla="*/ 56049 w 415221"/>
                <a:gd name="connsiteY0" fmla="*/ 491053 h 625656"/>
                <a:gd name="connsiteX1" fmla="*/ 53301 w 415221"/>
                <a:gd name="connsiteY1" fmla="*/ 455709 h 625656"/>
                <a:gd name="connsiteX2" fmla="*/ 6391 w 415221"/>
                <a:gd name="connsiteY2" fmla="*/ 452960 h 625656"/>
                <a:gd name="connsiteX3" fmla="*/ 4602 w 415221"/>
                <a:gd name="connsiteY3" fmla="*/ 427203 h 625656"/>
                <a:gd name="connsiteX4" fmla="*/ 24797 w 415221"/>
                <a:gd name="connsiteY4" fmla="*/ 414356 h 625656"/>
                <a:gd name="connsiteX5" fmla="*/ 0 w 415221"/>
                <a:gd name="connsiteY5" fmla="*/ 381312 h 625656"/>
                <a:gd name="connsiteX6" fmla="*/ 41350 w 415221"/>
                <a:gd name="connsiteY6" fmla="*/ 365653 h 625656"/>
                <a:gd name="connsiteX7" fmla="*/ 58797 w 415221"/>
                <a:gd name="connsiteY7" fmla="*/ 320658 h 625656"/>
                <a:gd name="connsiteX8" fmla="*/ 45951 w 415221"/>
                <a:gd name="connsiteY8" fmla="*/ 203375 h 625656"/>
                <a:gd name="connsiteX9" fmla="*/ 36748 w 415221"/>
                <a:gd name="connsiteY9" fmla="*/ 117602 h 625656"/>
                <a:gd name="connsiteX10" fmla="*/ 68895 w 415221"/>
                <a:gd name="connsiteY10" fmla="*/ 24799 h 625656"/>
                <a:gd name="connsiteX11" fmla="*/ 164440 w 415221"/>
                <a:gd name="connsiteY11" fmla="*/ 22945 h 625656"/>
                <a:gd name="connsiteX12" fmla="*/ 189237 w 415221"/>
                <a:gd name="connsiteY12" fmla="*/ 6455 h 625656"/>
                <a:gd name="connsiteX13" fmla="*/ 210391 w 415221"/>
                <a:gd name="connsiteY13" fmla="*/ 21156 h 625656"/>
                <a:gd name="connsiteX14" fmla="*/ 240684 w 415221"/>
                <a:gd name="connsiteY14" fmla="*/ 0 h 625656"/>
                <a:gd name="connsiteX15" fmla="*/ 371124 w 415221"/>
                <a:gd name="connsiteY15" fmla="*/ 31254 h 625656"/>
                <a:gd name="connsiteX16" fmla="*/ 409725 w 415221"/>
                <a:gd name="connsiteY16" fmla="*/ 30295 h 625656"/>
                <a:gd name="connsiteX17" fmla="*/ 415221 w 415221"/>
                <a:gd name="connsiteY17" fmla="*/ 150710 h 625656"/>
                <a:gd name="connsiteX18" fmla="*/ 381285 w 415221"/>
                <a:gd name="connsiteY18" fmla="*/ 182859 h 625656"/>
                <a:gd name="connsiteX19" fmla="*/ 376620 w 415221"/>
                <a:gd name="connsiteY19" fmla="*/ 214432 h 625656"/>
                <a:gd name="connsiteX20" fmla="*/ 348180 w 415221"/>
                <a:gd name="connsiteY20" fmla="*/ 220504 h 625656"/>
                <a:gd name="connsiteX21" fmla="*/ 362879 w 415221"/>
                <a:gd name="connsiteY21" fmla="*/ 250799 h 625656"/>
                <a:gd name="connsiteX22" fmla="*/ 355530 w 415221"/>
                <a:gd name="connsiteY22" fmla="*/ 334463 h 625656"/>
                <a:gd name="connsiteX23" fmla="*/ 345432 w 415221"/>
                <a:gd name="connsiteY23" fmla="*/ 350953 h 625656"/>
                <a:gd name="connsiteX24" fmla="*/ 308684 w 415221"/>
                <a:gd name="connsiteY24" fmla="*/ 335358 h 625656"/>
                <a:gd name="connsiteX25" fmla="*/ 255383 w 415221"/>
                <a:gd name="connsiteY25" fmla="*/ 361052 h 625656"/>
                <a:gd name="connsiteX26" fmla="*/ 228733 w 415221"/>
                <a:gd name="connsiteY26" fmla="*/ 386809 h 625656"/>
                <a:gd name="connsiteX27" fmla="*/ 253530 w 415221"/>
                <a:gd name="connsiteY27" fmla="*/ 459416 h 625656"/>
                <a:gd name="connsiteX28" fmla="*/ 216782 w 415221"/>
                <a:gd name="connsiteY28" fmla="*/ 472262 h 625656"/>
                <a:gd name="connsiteX29" fmla="*/ 232440 w 415221"/>
                <a:gd name="connsiteY29" fmla="*/ 496166 h 625656"/>
                <a:gd name="connsiteX30" fmla="*/ 210391 w 415221"/>
                <a:gd name="connsiteY30" fmla="*/ 512656 h 625656"/>
                <a:gd name="connsiteX31" fmla="*/ 240684 w 415221"/>
                <a:gd name="connsiteY31" fmla="*/ 528315 h 625656"/>
                <a:gd name="connsiteX32" fmla="*/ 175943 w 415221"/>
                <a:gd name="connsiteY32" fmla="*/ 625657 h 625656"/>
                <a:gd name="connsiteX33" fmla="*/ 70748 w 415221"/>
                <a:gd name="connsiteY33" fmla="*/ 538414 h 625656"/>
                <a:gd name="connsiteX34" fmla="*/ 79887 w 415221"/>
                <a:gd name="connsiteY34" fmla="*/ 519112 h 625656"/>
                <a:gd name="connsiteX35" fmla="*/ 56049 w 415221"/>
                <a:gd name="connsiteY35" fmla="*/ 491053 h 62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5221" h="625656">
                  <a:moveTo>
                    <a:pt x="56049" y="491053"/>
                  </a:moveTo>
                  <a:lnTo>
                    <a:pt x="53301" y="455709"/>
                  </a:lnTo>
                  <a:lnTo>
                    <a:pt x="6391" y="452960"/>
                  </a:lnTo>
                  <a:lnTo>
                    <a:pt x="4602" y="427203"/>
                  </a:lnTo>
                  <a:lnTo>
                    <a:pt x="24797" y="414356"/>
                  </a:lnTo>
                  <a:lnTo>
                    <a:pt x="0" y="381312"/>
                  </a:lnTo>
                  <a:lnTo>
                    <a:pt x="41350" y="365653"/>
                  </a:lnTo>
                  <a:lnTo>
                    <a:pt x="58797" y="320658"/>
                  </a:lnTo>
                  <a:lnTo>
                    <a:pt x="45951" y="203375"/>
                  </a:lnTo>
                  <a:lnTo>
                    <a:pt x="36748" y="117602"/>
                  </a:lnTo>
                  <a:lnTo>
                    <a:pt x="68895" y="24799"/>
                  </a:lnTo>
                  <a:lnTo>
                    <a:pt x="164440" y="22945"/>
                  </a:lnTo>
                  <a:lnTo>
                    <a:pt x="189237" y="6455"/>
                  </a:lnTo>
                  <a:lnTo>
                    <a:pt x="210391" y="21156"/>
                  </a:lnTo>
                  <a:lnTo>
                    <a:pt x="240684" y="0"/>
                  </a:lnTo>
                  <a:lnTo>
                    <a:pt x="371124" y="31254"/>
                  </a:lnTo>
                  <a:lnTo>
                    <a:pt x="409725" y="30295"/>
                  </a:lnTo>
                  <a:lnTo>
                    <a:pt x="415221" y="150710"/>
                  </a:lnTo>
                  <a:lnTo>
                    <a:pt x="381285" y="182859"/>
                  </a:lnTo>
                  <a:lnTo>
                    <a:pt x="376620" y="214432"/>
                  </a:lnTo>
                  <a:lnTo>
                    <a:pt x="348180" y="220504"/>
                  </a:lnTo>
                  <a:lnTo>
                    <a:pt x="362879" y="250799"/>
                  </a:lnTo>
                  <a:lnTo>
                    <a:pt x="355530" y="334463"/>
                  </a:lnTo>
                  <a:lnTo>
                    <a:pt x="345432" y="350953"/>
                  </a:lnTo>
                  <a:lnTo>
                    <a:pt x="308684" y="335358"/>
                  </a:lnTo>
                  <a:lnTo>
                    <a:pt x="255383" y="361052"/>
                  </a:lnTo>
                  <a:lnTo>
                    <a:pt x="228733" y="386809"/>
                  </a:lnTo>
                  <a:lnTo>
                    <a:pt x="253530" y="459416"/>
                  </a:lnTo>
                  <a:lnTo>
                    <a:pt x="216782" y="472262"/>
                  </a:lnTo>
                  <a:lnTo>
                    <a:pt x="232440" y="496166"/>
                  </a:lnTo>
                  <a:lnTo>
                    <a:pt x="210391" y="512656"/>
                  </a:lnTo>
                  <a:lnTo>
                    <a:pt x="240684" y="528315"/>
                  </a:lnTo>
                  <a:lnTo>
                    <a:pt x="175943" y="625657"/>
                  </a:lnTo>
                  <a:lnTo>
                    <a:pt x="70748" y="538414"/>
                  </a:lnTo>
                  <a:lnTo>
                    <a:pt x="79887" y="519112"/>
                  </a:lnTo>
                  <a:lnTo>
                    <a:pt x="56049" y="4910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aphique 11">
            <a:extLst>
              <a:ext uri="{FF2B5EF4-FFF2-40B4-BE49-F238E27FC236}">
                <a16:creationId xmlns:a16="http://schemas.microsoft.com/office/drawing/2014/main" id="{4FC0BEAB-6A44-C247-B91B-8D924F3A02F3}"/>
              </a:ext>
            </a:extLst>
          </p:cNvPr>
          <p:cNvGrpSpPr/>
          <p:nvPr/>
        </p:nvGrpSpPr>
        <p:grpSpPr>
          <a:xfrm>
            <a:off x="3937062" y="2403434"/>
            <a:ext cx="1173514" cy="1005582"/>
            <a:chOff x="3253777" y="1543767"/>
            <a:chExt cx="1585664" cy="1358753"/>
          </a:xfrm>
          <a:solidFill>
            <a:schemeClr val="bg1"/>
          </a:solidFill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D9069EC8-F809-4A46-8AF3-B7BEA591CFA8}"/>
                </a:ext>
              </a:extLst>
            </p:cNvPr>
            <p:cNvSpPr/>
            <p:nvPr/>
          </p:nvSpPr>
          <p:spPr>
            <a:xfrm>
              <a:off x="3929303" y="2343399"/>
              <a:ext cx="599026" cy="369424"/>
            </a:xfrm>
            <a:custGeom>
              <a:avLst/>
              <a:gdLst>
                <a:gd name="connsiteX0" fmla="*/ 568733 w 599026"/>
                <a:gd name="connsiteY0" fmla="*/ 84495 h 369424"/>
                <a:gd name="connsiteX1" fmla="*/ 599026 w 599026"/>
                <a:gd name="connsiteY1" fmla="*/ 101048 h 369424"/>
                <a:gd name="connsiteX2" fmla="*/ 567774 w 599026"/>
                <a:gd name="connsiteY2" fmla="*/ 189250 h 369424"/>
                <a:gd name="connsiteX3" fmla="*/ 565026 w 599026"/>
                <a:gd name="connsiteY3" fmla="*/ 228749 h 369424"/>
                <a:gd name="connsiteX4" fmla="*/ 522781 w 599026"/>
                <a:gd name="connsiteY4" fmla="*/ 274704 h 369424"/>
                <a:gd name="connsiteX5" fmla="*/ 520928 w 599026"/>
                <a:gd name="connsiteY5" fmla="*/ 340855 h 369424"/>
                <a:gd name="connsiteX6" fmla="*/ 504503 w 599026"/>
                <a:gd name="connsiteY6" fmla="*/ 369425 h 369424"/>
                <a:gd name="connsiteX7" fmla="*/ 413432 w 599026"/>
                <a:gd name="connsiteY7" fmla="*/ 307811 h 369424"/>
                <a:gd name="connsiteX8" fmla="*/ 379432 w 599026"/>
                <a:gd name="connsiteY8" fmla="*/ 335358 h 369424"/>
                <a:gd name="connsiteX9" fmla="*/ 329838 w 599026"/>
                <a:gd name="connsiteY9" fmla="*/ 302251 h 369424"/>
                <a:gd name="connsiteX10" fmla="*/ 271936 w 599026"/>
                <a:gd name="connsiteY10" fmla="*/ 313308 h 369424"/>
                <a:gd name="connsiteX11" fmla="*/ 259090 w 599026"/>
                <a:gd name="connsiteY11" fmla="*/ 278411 h 369424"/>
                <a:gd name="connsiteX12" fmla="*/ 232440 w 599026"/>
                <a:gd name="connsiteY12" fmla="*/ 276557 h 369424"/>
                <a:gd name="connsiteX13" fmla="*/ 173643 w 599026"/>
                <a:gd name="connsiteY13" fmla="*/ 309601 h 369424"/>
                <a:gd name="connsiteX14" fmla="*/ 140601 w 599026"/>
                <a:gd name="connsiteY14" fmla="*/ 310559 h 369424"/>
                <a:gd name="connsiteX15" fmla="*/ 135041 w 599026"/>
                <a:gd name="connsiteY15" fmla="*/ 275598 h 369424"/>
                <a:gd name="connsiteX16" fmla="*/ 93755 w 599026"/>
                <a:gd name="connsiteY16" fmla="*/ 254507 h 369424"/>
                <a:gd name="connsiteX17" fmla="*/ 92797 w 599026"/>
                <a:gd name="connsiteY17" fmla="*/ 226001 h 369424"/>
                <a:gd name="connsiteX18" fmla="*/ 112098 w 599026"/>
                <a:gd name="connsiteY18" fmla="*/ 177298 h 369424"/>
                <a:gd name="connsiteX19" fmla="*/ 0 w 599026"/>
                <a:gd name="connsiteY19" fmla="*/ 100154 h 369424"/>
                <a:gd name="connsiteX20" fmla="*/ 13805 w 599026"/>
                <a:gd name="connsiteY20" fmla="*/ 81746 h 369424"/>
                <a:gd name="connsiteX21" fmla="*/ 99252 w 599026"/>
                <a:gd name="connsiteY21" fmla="*/ 42247 h 369424"/>
                <a:gd name="connsiteX22" fmla="*/ 125902 w 599026"/>
                <a:gd name="connsiteY22" fmla="*/ 38604 h 369424"/>
                <a:gd name="connsiteX23" fmla="*/ 165398 w 599026"/>
                <a:gd name="connsiteY23" fmla="*/ 32149 h 369424"/>
                <a:gd name="connsiteX24" fmla="*/ 164504 w 599026"/>
                <a:gd name="connsiteY24" fmla="*/ 78103 h 369424"/>
                <a:gd name="connsiteX25" fmla="*/ 192049 w 599026"/>
                <a:gd name="connsiteY25" fmla="*/ 101943 h 369424"/>
                <a:gd name="connsiteX26" fmla="*/ 248992 w 599026"/>
                <a:gd name="connsiteY26" fmla="*/ 101943 h 369424"/>
                <a:gd name="connsiteX27" fmla="*/ 256342 w 599026"/>
                <a:gd name="connsiteY27" fmla="*/ 76250 h 369424"/>
                <a:gd name="connsiteX28" fmla="*/ 394131 w 599026"/>
                <a:gd name="connsiteY28" fmla="*/ 53304 h 369424"/>
                <a:gd name="connsiteX29" fmla="*/ 486928 w 599026"/>
                <a:gd name="connsiteY29" fmla="*/ 64298 h 369424"/>
                <a:gd name="connsiteX30" fmla="*/ 572375 w 599026"/>
                <a:gd name="connsiteY30" fmla="*/ 0 h 369424"/>
                <a:gd name="connsiteX31" fmla="*/ 568733 w 599026"/>
                <a:gd name="connsiteY31" fmla="*/ 84495 h 3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9026" h="369424">
                  <a:moveTo>
                    <a:pt x="568733" y="84495"/>
                  </a:moveTo>
                  <a:lnTo>
                    <a:pt x="599026" y="101048"/>
                  </a:lnTo>
                  <a:lnTo>
                    <a:pt x="567774" y="189250"/>
                  </a:lnTo>
                  <a:lnTo>
                    <a:pt x="565026" y="228749"/>
                  </a:lnTo>
                  <a:lnTo>
                    <a:pt x="522781" y="274704"/>
                  </a:lnTo>
                  <a:lnTo>
                    <a:pt x="520928" y="340855"/>
                  </a:lnTo>
                  <a:lnTo>
                    <a:pt x="504503" y="369425"/>
                  </a:lnTo>
                  <a:lnTo>
                    <a:pt x="413432" y="307811"/>
                  </a:lnTo>
                  <a:lnTo>
                    <a:pt x="379432" y="335358"/>
                  </a:lnTo>
                  <a:lnTo>
                    <a:pt x="329838" y="302251"/>
                  </a:lnTo>
                  <a:lnTo>
                    <a:pt x="271936" y="313308"/>
                  </a:lnTo>
                  <a:lnTo>
                    <a:pt x="259090" y="278411"/>
                  </a:lnTo>
                  <a:lnTo>
                    <a:pt x="232440" y="276557"/>
                  </a:lnTo>
                  <a:lnTo>
                    <a:pt x="173643" y="309601"/>
                  </a:lnTo>
                  <a:lnTo>
                    <a:pt x="140601" y="310559"/>
                  </a:lnTo>
                  <a:lnTo>
                    <a:pt x="135041" y="275598"/>
                  </a:lnTo>
                  <a:lnTo>
                    <a:pt x="93755" y="254507"/>
                  </a:lnTo>
                  <a:lnTo>
                    <a:pt x="92797" y="226001"/>
                  </a:lnTo>
                  <a:lnTo>
                    <a:pt x="112098" y="177298"/>
                  </a:lnTo>
                  <a:lnTo>
                    <a:pt x="0" y="100154"/>
                  </a:lnTo>
                  <a:lnTo>
                    <a:pt x="13805" y="81746"/>
                  </a:lnTo>
                  <a:lnTo>
                    <a:pt x="99252" y="42247"/>
                  </a:lnTo>
                  <a:lnTo>
                    <a:pt x="125902" y="38604"/>
                  </a:lnTo>
                  <a:lnTo>
                    <a:pt x="165398" y="32149"/>
                  </a:lnTo>
                  <a:lnTo>
                    <a:pt x="164504" y="78103"/>
                  </a:lnTo>
                  <a:lnTo>
                    <a:pt x="192049" y="101943"/>
                  </a:lnTo>
                  <a:lnTo>
                    <a:pt x="248992" y="101943"/>
                  </a:lnTo>
                  <a:lnTo>
                    <a:pt x="256342" y="76250"/>
                  </a:lnTo>
                  <a:lnTo>
                    <a:pt x="394131" y="53304"/>
                  </a:lnTo>
                  <a:lnTo>
                    <a:pt x="486928" y="64298"/>
                  </a:lnTo>
                  <a:lnTo>
                    <a:pt x="572375" y="0"/>
                  </a:lnTo>
                  <a:lnTo>
                    <a:pt x="568733" y="8449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87BAACB0-2B2C-E841-BBDA-26AF4155CEEC}"/>
                </a:ext>
              </a:extLst>
            </p:cNvPr>
            <p:cNvSpPr/>
            <p:nvPr/>
          </p:nvSpPr>
          <p:spPr>
            <a:xfrm>
              <a:off x="4433806" y="2444447"/>
              <a:ext cx="242409" cy="458073"/>
            </a:xfrm>
            <a:custGeom>
              <a:avLst/>
              <a:gdLst>
                <a:gd name="connsiteX0" fmla="*/ 96376 w 242409"/>
                <a:gd name="connsiteY0" fmla="*/ 427267 h 458073"/>
                <a:gd name="connsiteX1" fmla="*/ 79376 w 242409"/>
                <a:gd name="connsiteY1" fmla="*/ 374410 h 458073"/>
                <a:gd name="connsiteX2" fmla="*/ 56368 w 242409"/>
                <a:gd name="connsiteY2" fmla="*/ 373068 h 458073"/>
                <a:gd name="connsiteX3" fmla="*/ 62376 w 242409"/>
                <a:gd name="connsiteY3" fmla="*/ 310560 h 458073"/>
                <a:gd name="connsiteX4" fmla="*/ 0 w 242409"/>
                <a:gd name="connsiteY4" fmla="*/ 268376 h 458073"/>
                <a:gd name="connsiteX5" fmla="*/ 16425 w 242409"/>
                <a:gd name="connsiteY5" fmla="*/ 239806 h 458073"/>
                <a:gd name="connsiteX6" fmla="*/ 18278 w 242409"/>
                <a:gd name="connsiteY6" fmla="*/ 173655 h 458073"/>
                <a:gd name="connsiteX7" fmla="*/ 60523 w 242409"/>
                <a:gd name="connsiteY7" fmla="*/ 127701 h 458073"/>
                <a:gd name="connsiteX8" fmla="*/ 63271 w 242409"/>
                <a:gd name="connsiteY8" fmla="*/ 88202 h 458073"/>
                <a:gd name="connsiteX9" fmla="*/ 94523 w 242409"/>
                <a:gd name="connsiteY9" fmla="*/ 0 h 458073"/>
                <a:gd name="connsiteX10" fmla="*/ 129417 w 242409"/>
                <a:gd name="connsiteY10" fmla="*/ 1854 h 458073"/>
                <a:gd name="connsiteX11" fmla="*/ 144116 w 242409"/>
                <a:gd name="connsiteY11" fmla="*/ 35856 h 458073"/>
                <a:gd name="connsiteX12" fmla="*/ 189109 w 242409"/>
                <a:gd name="connsiteY12" fmla="*/ 47808 h 458073"/>
                <a:gd name="connsiteX13" fmla="*/ 229564 w 242409"/>
                <a:gd name="connsiteY13" fmla="*/ 89096 h 458073"/>
                <a:gd name="connsiteX14" fmla="*/ 242410 w 242409"/>
                <a:gd name="connsiteY14" fmla="*/ 169053 h 458073"/>
                <a:gd name="connsiteX15" fmla="*/ 206109 w 242409"/>
                <a:gd name="connsiteY15" fmla="*/ 311965 h 458073"/>
                <a:gd name="connsiteX16" fmla="*/ 230458 w 242409"/>
                <a:gd name="connsiteY16" fmla="*/ 347821 h 458073"/>
                <a:gd name="connsiteX17" fmla="*/ 233718 w 242409"/>
                <a:gd name="connsiteY17" fmla="*/ 409818 h 458073"/>
                <a:gd name="connsiteX18" fmla="*/ 214417 w 242409"/>
                <a:gd name="connsiteY18" fmla="*/ 446569 h 458073"/>
                <a:gd name="connsiteX19" fmla="*/ 125774 w 242409"/>
                <a:gd name="connsiteY19" fmla="*/ 458074 h 458073"/>
                <a:gd name="connsiteX20" fmla="*/ 118872 w 242409"/>
                <a:gd name="connsiteY20" fmla="*/ 419469 h 458073"/>
                <a:gd name="connsiteX21" fmla="*/ 96376 w 242409"/>
                <a:gd name="connsiteY21" fmla="*/ 427267 h 45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2409" h="458073">
                  <a:moveTo>
                    <a:pt x="96376" y="427267"/>
                  </a:moveTo>
                  <a:lnTo>
                    <a:pt x="79376" y="374410"/>
                  </a:lnTo>
                  <a:lnTo>
                    <a:pt x="56368" y="373068"/>
                  </a:lnTo>
                  <a:lnTo>
                    <a:pt x="62376" y="310560"/>
                  </a:lnTo>
                  <a:lnTo>
                    <a:pt x="0" y="268376"/>
                  </a:lnTo>
                  <a:lnTo>
                    <a:pt x="16425" y="239806"/>
                  </a:lnTo>
                  <a:lnTo>
                    <a:pt x="18278" y="173655"/>
                  </a:lnTo>
                  <a:lnTo>
                    <a:pt x="60523" y="127701"/>
                  </a:lnTo>
                  <a:lnTo>
                    <a:pt x="63271" y="88202"/>
                  </a:lnTo>
                  <a:lnTo>
                    <a:pt x="94523" y="0"/>
                  </a:lnTo>
                  <a:lnTo>
                    <a:pt x="129417" y="1854"/>
                  </a:lnTo>
                  <a:lnTo>
                    <a:pt x="144116" y="35856"/>
                  </a:lnTo>
                  <a:lnTo>
                    <a:pt x="189109" y="47808"/>
                  </a:lnTo>
                  <a:lnTo>
                    <a:pt x="229564" y="89096"/>
                  </a:lnTo>
                  <a:lnTo>
                    <a:pt x="242410" y="169053"/>
                  </a:lnTo>
                  <a:lnTo>
                    <a:pt x="206109" y="311965"/>
                  </a:lnTo>
                  <a:lnTo>
                    <a:pt x="230458" y="347821"/>
                  </a:lnTo>
                  <a:lnTo>
                    <a:pt x="233718" y="409818"/>
                  </a:lnTo>
                  <a:lnTo>
                    <a:pt x="214417" y="446569"/>
                  </a:lnTo>
                  <a:lnTo>
                    <a:pt x="125774" y="458074"/>
                  </a:lnTo>
                  <a:lnTo>
                    <a:pt x="118872" y="419469"/>
                  </a:lnTo>
                  <a:lnTo>
                    <a:pt x="96376" y="42726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5EA55CC-1078-AD4F-9591-1E7575BB8F18}"/>
                </a:ext>
              </a:extLst>
            </p:cNvPr>
            <p:cNvSpPr/>
            <p:nvPr/>
          </p:nvSpPr>
          <p:spPr>
            <a:xfrm>
              <a:off x="4430930" y="2051247"/>
              <a:ext cx="408511" cy="482296"/>
            </a:xfrm>
            <a:custGeom>
              <a:avLst/>
              <a:gdLst>
                <a:gd name="connsiteX0" fmla="*/ 224195 w 408511"/>
                <a:gd name="connsiteY0" fmla="*/ 10993 h 482296"/>
                <a:gd name="connsiteX1" fmla="*/ 200293 w 408511"/>
                <a:gd name="connsiteY1" fmla="*/ 76250 h 482296"/>
                <a:gd name="connsiteX2" fmla="*/ 124944 w 408511"/>
                <a:gd name="connsiteY2" fmla="*/ 74396 h 482296"/>
                <a:gd name="connsiteX3" fmla="*/ 62504 w 408511"/>
                <a:gd name="connsiteY3" fmla="*/ 48703 h 482296"/>
                <a:gd name="connsiteX4" fmla="*/ 39496 w 408511"/>
                <a:gd name="connsiteY4" fmla="*/ 20197 h 482296"/>
                <a:gd name="connsiteX5" fmla="*/ 0 w 408511"/>
                <a:gd name="connsiteY5" fmla="*/ 92803 h 482296"/>
                <a:gd name="connsiteX6" fmla="*/ 40455 w 408511"/>
                <a:gd name="connsiteY6" fmla="*/ 113895 h 482296"/>
                <a:gd name="connsiteX7" fmla="*/ 36748 w 408511"/>
                <a:gd name="connsiteY7" fmla="*/ 146044 h 482296"/>
                <a:gd name="connsiteX8" fmla="*/ 84553 w 408511"/>
                <a:gd name="connsiteY8" fmla="*/ 133197 h 482296"/>
                <a:gd name="connsiteX9" fmla="*/ 123090 w 408511"/>
                <a:gd name="connsiteY9" fmla="*/ 157996 h 482296"/>
                <a:gd name="connsiteX10" fmla="*/ 107496 w 408511"/>
                <a:gd name="connsiteY10" fmla="*/ 193852 h 482296"/>
                <a:gd name="connsiteX11" fmla="*/ 122195 w 408511"/>
                <a:gd name="connsiteY11" fmla="*/ 237953 h 482296"/>
                <a:gd name="connsiteX12" fmla="*/ 70748 w 408511"/>
                <a:gd name="connsiteY12" fmla="*/ 292152 h 482296"/>
                <a:gd name="connsiteX13" fmla="*/ 67105 w 408511"/>
                <a:gd name="connsiteY13" fmla="*/ 376647 h 482296"/>
                <a:gd name="connsiteX14" fmla="*/ 98293 w 408511"/>
                <a:gd name="connsiteY14" fmla="*/ 393200 h 482296"/>
                <a:gd name="connsiteX15" fmla="*/ 132293 w 408511"/>
                <a:gd name="connsiteY15" fmla="*/ 395054 h 482296"/>
                <a:gd name="connsiteX16" fmla="*/ 146992 w 408511"/>
                <a:gd name="connsiteY16" fmla="*/ 429056 h 482296"/>
                <a:gd name="connsiteX17" fmla="*/ 191985 w 408511"/>
                <a:gd name="connsiteY17" fmla="*/ 441008 h 482296"/>
                <a:gd name="connsiteX18" fmla="*/ 232440 w 408511"/>
                <a:gd name="connsiteY18" fmla="*/ 482297 h 482296"/>
                <a:gd name="connsiteX19" fmla="*/ 273342 w 408511"/>
                <a:gd name="connsiteY19" fmla="*/ 400551 h 482296"/>
                <a:gd name="connsiteX20" fmla="*/ 300887 w 408511"/>
                <a:gd name="connsiteY20" fmla="*/ 218651 h 482296"/>
                <a:gd name="connsiteX21" fmla="*/ 376684 w 408511"/>
                <a:gd name="connsiteY21" fmla="*/ 131791 h 482296"/>
                <a:gd name="connsiteX22" fmla="*/ 408511 w 408511"/>
                <a:gd name="connsiteY22" fmla="*/ 43142 h 482296"/>
                <a:gd name="connsiteX23" fmla="*/ 378985 w 408511"/>
                <a:gd name="connsiteY23" fmla="*/ 16490 h 482296"/>
                <a:gd name="connsiteX24" fmla="*/ 270083 w 408511"/>
                <a:gd name="connsiteY24" fmla="*/ 0 h 482296"/>
                <a:gd name="connsiteX25" fmla="*/ 224195 w 408511"/>
                <a:gd name="connsiteY25" fmla="*/ 10993 h 4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511" h="482296">
                  <a:moveTo>
                    <a:pt x="224195" y="10993"/>
                  </a:moveTo>
                  <a:lnTo>
                    <a:pt x="200293" y="76250"/>
                  </a:lnTo>
                  <a:lnTo>
                    <a:pt x="124944" y="74396"/>
                  </a:lnTo>
                  <a:lnTo>
                    <a:pt x="62504" y="48703"/>
                  </a:lnTo>
                  <a:lnTo>
                    <a:pt x="39496" y="20197"/>
                  </a:lnTo>
                  <a:lnTo>
                    <a:pt x="0" y="92803"/>
                  </a:lnTo>
                  <a:lnTo>
                    <a:pt x="40455" y="113895"/>
                  </a:lnTo>
                  <a:lnTo>
                    <a:pt x="36748" y="146044"/>
                  </a:lnTo>
                  <a:lnTo>
                    <a:pt x="84553" y="133197"/>
                  </a:lnTo>
                  <a:lnTo>
                    <a:pt x="123090" y="157996"/>
                  </a:lnTo>
                  <a:lnTo>
                    <a:pt x="107496" y="193852"/>
                  </a:lnTo>
                  <a:lnTo>
                    <a:pt x="122195" y="237953"/>
                  </a:lnTo>
                  <a:lnTo>
                    <a:pt x="70748" y="292152"/>
                  </a:lnTo>
                  <a:lnTo>
                    <a:pt x="67105" y="376647"/>
                  </a:lnTo>
                  <a:lnTo>
                    <a:pt x="98293" y="393200"/>
                  </a:lnTo>
                  <a:lnTo>
                    <a:pt x="132293" y="395054"/>
                  </a:lnTo>
                  <a:lnTo>
                    <a:pt x="146992" y="429056"/>
                  </a:lnTo>
                  <a:lnTo>
                    <a:pt x="191985" y="441008"/>
                  </a:lnTo>
                  <a:lnTo>
                    <a:pt x="232440" y="482297"/>
                  </a:lnTo>
                  <a:lnTo>
                    <a:pt x="273342" y="400551"/>
                  </a:lnTo>
                  <a:lnTo>
                    <a:pt x="300887" y="218651"/>
                  </a:lnTo>
                  <a:lnTo>
                    <a:pt x="376684" y="131791"/>
                  </a:lnTo>
                  <a:lnTo>
                    <a:pt x="408511" y="43142"/>
                  </a:lnTo>
                  <a:lnTo>
                    <a:pt x="378985" y="16490"/>
                  </a:lnTo>
                  <a:lnTo>
                    <a:pt x="270083" y="0"/>
                  </a:lnTo>
                  <a:lnTo>
                    <a:pt x="224195" y="1099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BC09292-6175-B44D-A7BA-44EF190BD047}"/>
                </a:ext>
              </a:extLst>
            </p:cNvPr>
            <p:cNvSpPr/>
            <p:nvPr/>
          </p:nvSpPr>
          <p:spPr>
            <a:xfrm>
              <a:off x="4078149" y="1855222"/>
              <a:ext cx="576976" cy="488177"/>
            </a:xfrm>
            <a:custGeom>
              <a:avLst/>
              <a:gdLst>
                <a:gd name="connsiteX0" fmla="*/ 576977 w 576976"/>
                <a:gd name="connsiteY0" fmla="*/ 207018 h 488177"/>
                <a:gd name="connsiteX1" fmla="*/ 553075 w 576976"/>
                <a:gd name="connsiteY1" fmla="*/ 272275 h 488177"/>
                <a:gd name="connsiteX2" fmla="*/ 477725 w 576976"/>
                <a:gd name="connsiteY2" fmla="*/ 270421 h 488177"/>
                <a:gd name="connsiteX3" fmla="*/ 415285 w 576976"/>
                <a:gd name="connsiteY3" fmla="*/ 244728 h 488177"/>
                <a:gd name="connsiteX4" fmla="*/ 392278 w 576976"/>
                <a:gd name="connsiteY4" fmla="*/ 216222 h 488177"/>
                <a:gd name="connsiteX5" fmla="*/ 352781 w 576976"/>
                <a:gd name="connsiteY5" fmla="*/ 288828 h 488177"/>
                <a:gd name="connsiteX6" fmla="*/ 393236 w 576976"/>
                <a:gd name="connsiteY6" fmla="*/ 309920 h 488177"/>
                <a:gd name="connsiteX7" fmla="*/ 389529 w 576976"/>
                <a:gd name="connsiteY7" fmla="*/ 342069 h 488177"/>
                <a:gd name="connsiteX8" fmla="*/ 437334 w 576976"/>
                <a:gd name="connsiteY8" fmla="*/ 329222 h 488177"/>
                <a:gd name="connsiteX9" fmla="*/ 475872 w 576976"/>
                <a:gd name="connsiteY9" fmla="*/ 354021 h 488177"/>
                <a:gd name="connsiteX10" fmla="*/ 460278 w 576976"/>
                <a:gd name="connsiteY10" fmla="*/ 389877 h 488177"/>
                <a:gd name="connsiteX11" fmla="*/ 474977 w 576976"/>
                <a:gd name="connsiteY11" fmla="*/ 433978 h 488177"/>
                <a:gd name="connsiteX12" fmla="*/ 423529 w 576976"/>
                <a:gd name="connsiteY12" fmla="*/ 488177 h 488177"/>
                <a:gd name="connsiteX13" fmla="*/ 360131 w 576976"/>
                <a:gd name="connsiteY13" fmla="*/ 442223 h 488177"/>
                <a:gd name="connsiteX14" fmla="*/ 273789 w 576976"/>
                <a:gd name="connsiteY14" fmla="*/ 422026 h 488177"/>
                <a:gd name="connsiteX15" fmla="*/ 174537 w 576976"/>
                <a:gd name="connsiteY15" fmla="*/ 371470 h 488177"/>
                <a:gd name="connsiteX16" fmla="*/ 135041 w 576976"/>
                <a:gd name="connsiteY16" fmla="*/ 314522 h 488177"/>
                <a:gd name="connsiteX17" fmla="*/ 50552 w 576976"/>
                <a:gd name="connsiteY17" fmla="*/ 284227 h 488177"/>
                <a:gd name="connsiteX18" fmla="*/ 48699 w 576976"/>
                <a:gd name="connsiteY18" fmla="*/ 258469 h 488177"/>
                <a:gd name="connsiteX19" fmla="*/ 12846 w 576976"/>
                <a:gd name="connsiteY19" fmla="*/ 235524 h 488177"/>
                <a:gd name="connsiteX20" fmla="*/ 13804 w 576976"/>
                <a:gd name="connsiteY20" fmla="*/ 211620 h 488177"/>
                <a:gd name="connsiteX21" fmla="*/ 37707 w 576976"/>
                <a:gd name="connsiteY21" fmla="*/ 201522 h 488177"/>
                <a:gd name="connsiteX22" fmla="*/ 37707 w 576976"/>
                <a:gd name="connsiteY22" fmla="*/ 119775 h 488177"/>
                <a:gd name="connsiteX23" fmla="*/ 0 w 576976"/>
                <a:gd name="connsiteY23" fmla="*/ 62764 h 488177"/>
                <a:gd name="connsiteX24" fmla="*/ 15338 w 576976"/>
                <a:gd name="connsiteY24" fmla="*/ 25118 h 488177"/>
                <a:gd name="connsiteX25" fmla="*/ 37707 w 576976"/>
                <a:gd name="connsiteY25" fmla="*/ 30615 h 488177"/>
                <a:gd name="connsiteX26" fmla="*/ 69533 w 576976"/>
                <a:gd name="connsiteY26" fmla="*/ 0 h 488177"/>
                <a:gd name="connsiteX27" fmla="*/ 104109 w 576976"/>
                <a:gd name="connsiteY27" fmla="*/ 11313 h 488177"/>
                <a:gd name="connsiteX28" fmla="*/ 177924 w 576976"/>
                <a:gd name="connsiteY28" fmla="*/ 17449 h 488177"/>
                <a:gd name="connsiteX29" fmla="*/ 214034 w 576976"/>
                <a:gd name="connsiteY29" fmla="*/ 47488 h 488177"/>
                <a:gd name="connsiteX30" fmla="*/ 221127 w 576976"/>
                <a:gd name="connsiteY30" fmla="*/ 90630 h 488177"/>
                <a:gd name="connsiteX31" fmla="*/ 270082 w 576976"/>
                <a:gd name="connsiteY31" fmla="*/ 165091 h 488177"/>
                <a:gd name="connsiteX32" fmla="*/ 305936 w 576976"/>
                <a:gd name="connsiteY32" fmla="*/ 164771 h 488177"/>
                <a:gd name="connsiteX33" fmla="*/ 316673 w 576976"/>
                <a:gd name="connsiteY33" fmla="*/ 142401 h 488177"/>
                <a:gd name="connsiteX34" fmla="*/ 352206 w 576976"/>
                <a:gd name="connsiteY34" fmla="*/ 138119 h 488177"/>
                <a:gd name="connsiteX35" fmla="*/ 395665 w 576976"/>
                <a:gd name="connsiteY35" fmla="*/ 181005 h 488177"/>
                <a:gd name="connsiteX36" fmla="*/ 442191 w 576976"/>
                <a:gd name="connsiteY36" fmla="*/ 182859 h 488177"/>
                <a:gd name="connsiteX37" fmla="*/ 476830 w 576976"/>
                <a:gd name="connsiteY37" fmla="*/ 156526 h 488177"/>
                <a:gd name="connsiteX38" fmla="*/ 519969 w 576976"/>
                <a:gd name="connsiteY38" fmla="*/ 150071 h 488177"/>
                <a:gd name="connsiteX39" fmla="*/ 576977 w 576976"/>
                <a:gd name="connsiteY39" fmla="*/ 207018 h 48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6976" h="488177">
                  <a:moveTo>
                    <a:pt x="576977" y="207018"/>
                  </a:moveTo>
                  <a:lnTo>
                    <a:pt x="553075" y="272275"/>
                  </a:lnTo>
                  <a:lnTo>
                    <a:pt x="477725" y="270421"/>
                  </a:lnTo>
                  <a:lnTo>
                    <a:pt x="415285" y="244728"/>
                  </a:lnTo>
                  <a:lnTo>
                    <a:pt x="392278" y="216222"/>
                  </a:lnTo>
                  <a:lnTo>
                    <a:pt x="352781" y="288828"/>
                  </a:lnTo>
                  <a:lnTo>
                    <a:pt x="393236" y="309920"/>
                  </a:lnTo>
                  <a:lnTo>
                    <a:pt x="389529" y="342069"/>
                  </a:lnTo>
                  <a:lnTo>
                    <a:pt x="437334" y="329222"/>
                  </a:lnTo>
                  <a:lnTo>
                    <a:pt x="475872" y="354021"/>
                  </a:lnTo>
                  <a:lnTo>
                    <a:pt x="460278" y="389877"/>
                  </a:lnTo>
                  <a:lnTo>
                    <a:pt x="474977" y="433978"/>
                  </a:lnTo>
                  <a:lnTo>
                    <a:pt x="423529" y="488177"/>
                  </a:lnTo>
                  <a:lnTo>
                    <a:pt x="360131" y="442223"/>
                  </a:lnTo>
                  <a:lnTo>
                    <a:pt x="273789" y="422026"/>
                  </a:lnTo>
                  <a:lnTo>
                    <a:pt x="174537" y="371470"/>
                  </a:lnTo>
                  <a:lnTo>
                    <a:pt x="135041" y="314522"/>
                  </a:lnTo>
                  <a:lnTo>
                    <a:pt x="50552" y="284227"/>
                  </a:lnTo>
                  <a:lnTo>
                    <a:pt x="48699" y="258469"/>
                  </a:lnTo>
                  <a:lnTo>
                    <a:pt x="12846" y="235524"/>
                  </a:lnTo>
                  <a:lnTo>
                    <a:pt x="13804" y="211620"/>
                  </a:lnTo>
                  <a:lnTo>
                    <a:pt x="37707" y="201522"/>
                  </a:lnTo>
                  <a:lnTo>
                    <a:pt x="37707" y="119775"/>
                  </a:lnTo>
                  <a:lnTo>
                    <a:pt x="0" y="62764"/>
                  </a:lnTo>
                  <a:lnTo>
                    <a:pt x="15338" y="25118"/>
                  </a:lnTo>
                  <a:lnTo>
                    <a:pt x="37707" y="30615"/>
                  </a:lnTo>
                  <a:lnTo>
                    <a:pt x="69533" y="0"/>
                  </a:lnTo>
                  <a:lnTo>
                    <a:pt x="104109" y="11313"/>
                  </a:lnTo>
                  <a:lnTo>
                    <a:pt x="177924" y="17449"/>
                  </a:lnTo>
                  <a:lnTo>
                    <a:pt x="214034" y="47488"/>
                  </a:lnTo>
                  <a:lnTo>
                    <a:pt x="221127" y="90630"/>
                  </a:lnTo>
                  <a:lnTo>
                    <a:pt x="270082" y="165091"/>
                  </a:lnTo>
                  <a:lnTo>
                    <a:pt x="305936" y="164771"/>
                  </a:lnTo>
                  <a:lnTo>
                    <a:pt x="316673" y="142401"/>
                  </a:lnTo>
                  <a:lnTo>
                    <a:pt x="352206" y="138119"/>
                  </a:lnTo>
                  <a:lnTo>
                    <a:pt x="395665" y="181005"/>
                  </a:lnTo>
                  <a:lnTo>
                    <a:pt x="442191" y="182859"/>
                  </a:lnTo>
                  <a:lnTo>
                    <a:pt x="476830" y="156526"/>
                  </a:lnTo>
                  <a:lnTo>
                    <a:pt x="519969" y="150071"/>
                  </a:lnTo>
                  <a:lnTo>
                    <a:pt x="576977" y="2070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C11AF0-09CB-DD4F-9F2D-21900F3984E1}"/>
                </a:ext>
              </a:extLst>
            </p:cNvPr>
            <p:cNvSpPr/>
            <p:nvPr/>
          </p:nvSpPr>
          <p:spPr>
            <a:xfrm>
              <a:off x="3760262" y="1821539"/>
              <a:ext cx="305041" cy="603606"/>
            </a:xfrm>
            <a:custGeom>
              <a:avLst/>
              <a:gdLst>
                <a:gd name="connsiteX0" fmla="*/ 33106 w 305041"/>
                <a:gd name="connsiteY0" fmla="*/ 445610 h 603606"/>
                <a:gd name="connsiteX1" fmla="*/ 0 w 305041"/>
                <a:gd name="connsiteY1" fmla="*/ 417105 h 603606"/>
                <a:gd name="connsiteX2" fmla="*/ 959 w 305041"/>
                <a:gd name="connsiteY2" fmla="*/ 357409 h 603606"/>
                <a:gd name="connsiteX3" fmla="*/ 34959 w 305041"/>
                <a:gd name="connsiteY3" fmla="*/ 318804 h 603606"/>
                <a:gd name="connsiteX4" fmla="*/ 15658 w 305041"/>
                <a:gd name="connsiteY4" fmla="*/ 299502 h 603606"/>
                <a:gd name="connsiteX5" fmla="*/ 1854 w 305041"/>
                <a:gd name="connsiteY5" fmla="*/ 185607 h 603606"/>
                <a:gd name="connsiteX6" fmla="*/ 38602 w 305041"/>
                <a:gd name="connsiteY6" fmla="*/ 166305 h 603606"/>
                <a:gd name="connsiteX7" fmla="*/ 29399 w 305041"/>
                <a:gd name="connsiteY7" fmla="*/ 133197 h 603606"/>
                <a:gd name="connsiteX8" fmla="*/ 52406 w 305041"/>
                <a:gd name="connsiteY8" fmla="*/ 113895 h 603606"/>
                <a:gd name="connsiteX9" fmla="*/ 53301 w 305041"/>
                <a:gd name="connsiteY9" fmla="*/ 72543 h 603606"/>
                <a:gd name="connsiteX10" fmla="*/ 30357 w 305041"/>
                <a:gd name="connsiteY10" fmla="*/ 54199 h 603606"/>
                <a:gd name="connsiteX11" fmla="*/ 61609 w 305041"/>
                <a:gd name="connsiteY11" fmla="*/ 10993 h 603606"/>
                <a:gd name="connsiteX12" fmla="*/ 110244 w 305041"/>
                <a:gd name="connsiteY12" fmla="*/ 29401 h 603606"/>
                <a:gd name="connsiteX13" fmla="*/ 129545 w 305041"/>
                <a:gd name="connsiteY13" fmla="*/ 0 h 603606"/>
                <a:gd name="connsiteX14" fmla="*/ 151019 w 305041"/>
                <a:gd name="connsiteY14" fmla="*/ 4921 h 603606"/>
                <a:gd name="connsiteX15" fmla="*/ 172748 w 305041"/>
                <a:gd name="connsiteY15" fmla="*/ 106545 h 603606"/>
                <a:gd name="connsiteX16" fmla="*/ 230586 w 305041"/>
                <a:gd name="connsiteY16" fmla="*/ 81746 h 603606"/>
                <a:gd name="connsiteX17" fmla="*/ 264586 w 305041"/>
                <a:gd name="connsiteY17" fmla="*/ 141506 h 603606"/>
                <a:gd name="connsiteX18" fmla="*/ 269188 w 305041"/>
                <a:gd name="connsiteY18" fmla="*/ 237953 h 603606"/>
                <a:gd name="connsiteX19" fmla="*/ 305041 w 305041"/>
                <a:gd name="connsiteY19" fmla="*/ 279305 h 603606"/>
                <a:gd name="connsiteX20" fmla="*/ 288489 w 305041"/>
                <a:gd name="connsiteY20" fmla="*/ 308706 h 603606"/>
                <a:gd name="connsiteX21" fmla="*/ 305041 w 305041"/>
                <a:gd name="connsiteY21" fmla="*/ 326154 h 603606"/>
                <a:gd name="connsiteX22" fmla="*/ 282992 w 305041"/>
                <a:gd name="connsiteY22" fmla="*/ 339001 h 603606"/>
                <a:gd name="connsiteX23" fmla="*/ 273789 w 305041"/>
                <a:gd name="connsiteY23" fmla="*/ 439155 h 603606"/>
                <a:gd name="connsiteX24" fmla="*/ 294944 w 305041"/>
                <a:gd name="connsiteY24" fmla="*/ 498915 h 603606"/>
                <a:gd name="connsiteX25" fmla="*/ 272895 w 305041"/>
                <a:gd name="connsiteY25" fmla="*/ 520965 h 603606"/>
                <a:gd name="connsiteX26" fmla="*/ 290342 w 305041"/>
                <a:gd name="connsiteY26" fmla="*/ 534707 h 603606"/>
                <a:gd name="connsiteX27" fmla="*/ 294944 w 305041"/>
                <a:gd name="connsiteY27" fmla="*/ 560464 h 603606"/>
                <a:gd name="connsiteX28" fmla="*/ 268293 w 305041"/>
                <a:gd name="connsiteY28" fmla="*/ 564107 h 603606"/>
                <a:gd name="connsiteX29" fmla="*/ 182846 w 305041"/>
                <a:gd name="connsiteY29" fmla="*/ 603606 h 603606"/>
                <a:gd name="connsiteX30" fmla="*/ 57008 w 305041"/>
                <a:gd name="connsiteY30" fmla="*/ 506009 h 603606"/>
                <a:gd name="connsiteX31" fmla="*/ 33106 w 305041"/>
                <a:gd name="connsiteY31" fmla="*/ 502558 h 603606"/>
                <a:gd name="connsiteX32" fmla="*/ 33106 w 305041"/>
                <a:gd name="connsiteY32" fmla="*/ 478398 h 603606"/>
                <a:gd name="connsiteX33" fmla="*/ 33106 w 305041"/>
                <a:gd name="connsiteY33" fmla="*/ 445610 h 6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5041" h="603606">
                  <a:moveTo>
                    <a:pt x="33106" y="445610"/>
                  </a:moveTo>
                  <a:lnTo>
                    <a:pt x="0" y="417105"/>
                  </a:lnTo>
                  <a:lnTo>
                    <a:pt x="959" y="357409"/>
                  </a:lnTo>
                  <a:lnTo>
                    <a:pt x="34959" y="318804"/>
                  </a:lnTo>
                  <a:lnTo>
                    <a:pt x="15658" y="299502"/>
                  </a:lnTo>
                  <a:lnTo>
                    <a:pt x="1854" y="185607"/>
                  </a:lnTo>
                  <a:lnTo>
                    <a:pt x="38602" y="166305"/>
                  </a:lnTo>
                  <a:lnTo>
                    <a:pt x="29399" y="133197"/>
                  </a:lnTo>
                  <a:lnTo>
                    <a:pt x="52406" y="113895"/>
                  </a:lnTo>
                  <a:lnTo>
                    <a:pt x="53301" y="72543"/>
                  </a:lnTo>
                  <a:lnTo>
                    <a:pt x="30357" y="54199"/>
                  </a:lnTo>
                  <a:lnTo>
                    <a:pt x="61609" y="10993"/>
                  </a:lnTo>
                  <a:lnTo>
                    <a:pt x="110244" y="29401"/>
                  </a:lnTo>
                  <a:lnTo>
                    <a:pt x="129545" y="0"/>
                  </a:lnTo>
                  <a:lnTo>
                    <a:pt x="151019" y="4921"/>
                  </a:lnTo>
                  <a:lnTo>
                    <a:pt x="172748" y="106545"/>
                  </a:lnTo>
                  <a:lnTo>
                    <a:pt x="230586" y="81746"/>
                  </a:lnTo>
                  <a:lnTo>
                    <a:pt x="264586" y="141506"/>
                  </a:lnTo>
                  <a:lnTo>
                    <a:pt x="269188" y="237953"/>
                  </a:lnTo>
                  <a:lnTo>
                    <a:pt x="305041" y="279305"/>
                  </a:lnTo>
                  <a:lnTo>
                    <a:pt x="288489" y="308706"/>
                  </a:lnTo>
                  <a:lnTo>
                    <a:pt x="305041" y="326154"/>
                  </a:lnTo>
                  <a:lnTo>
                    <a:pt x="282992" y="339001"/>
                  </a:lnTo>
                  <a:lnTo>
                    <a:pt x="273789" y="439155"/>
                  </a:lnTo>
                  <a:lnTo>
                    <a:pt x="294944" y="498915"/>
                  </a:lnTo>
                  <a:lnTo>
                    <a:pt x="272895" y="520965"/>
                  </a:lnTo>
                  <a:lnTo>
                    <a:pt x="290342" y="534707"/>
                  </a:lnTo>
                  <a:lnTo>
                    <a:pt x="294944" y="560464"/>
                  </a:lnTo>
                  <a:lnTo>
                    <a:pt x="268293" y="564107"/>
                  </a:lnTo>
                  <a:lnTo>
                    <a:pt x="182846" y="603606"/>
                  </a:lnTo>
                  <a:lnTo>
                    <a:pt x="57008" y="506009"/>
                  </a:lnTo>
                  <a:lnTo>
                    <a:pt x="33106" y="502558"/>
                  </a:lnTo>
                  <a:lnTo>
                    <a:pt x="33106" y="478398"/>
                  </a:lnTo>
                  <a:lnTo>
                    <a:pt x="33106" y="44561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C3B9B68-37E8-CB43-9B70-E353D483957C}"/>
                </a:ext>
              </a:extLst>
            </p:cNvPr>
            <p:cNvSpPr/>
            <p:nvPr/>
          </p:nvSpPr>
          <p:spPr>
            <a:xfrm>
              <a:off x="3920483" y="1834066"/>
              <a:ext cx="581195" cy="611275"/>
            </a:xfrm>
            <a:custGeom>
              <a:avLst/>
              <a:gdLst>
                <a:gd name="connsiteX0" fmla="*/ 134722 w 581195"/>
                <a:gd name="connsiteY0" fmla="*/ 547937 h 611275"/>
                <a:gd name="connsiteX1" fmla="*/ 174218 w 581195"/>
                <a:gd name="connsiteY1" fmla="*/ 541482 h 611275"/>
                <a:gd name="connsiteX2" fmla="*/ 173323 w 581195"/>
                <a:gd name="connsiteY2" fmla="*/ 587436 h 611275"/>
                <a:gd name="connsiteX3" fmla="*/ 200868 w 581195"/>
                <a:gd name="connsiteY3" fmla="*/ 611276 h 611275"/>
                <a:gd name="connsiteX4" fmla="*/ 257812 w 581195"/>
                <a:gd name="connsiteY4" fmla="*/ 611276 h 611275"/>
                <a:gd name="connsiteX5" fmla="*/ 265161 w 581195"/>
                <a:gd name="connsiteY5" fmla="*/ 585583 h 611275"/>
                <a:gd name="connsiteX6" fmla="*/ 402951 w 581195"/>
                <a:gd name="connsiteY6" fmla="*/ 562637 h 611275"/>
                <a:gd name="connsiteX7" fmla="*/ 495748 w 581195"/>
                <a:gd name="connsiteY7" fmla="*/ 573630 h 611275"/>
                <a:gd name="connsiteX8" fmla="*/ 581195 w 581195"/>
                <a:gd name="connsiteY8" fmla="*/ 509333 h 611275"/>
                <a:gd name="connsiteX9" fmla="*/ 517797 w 581195"/>
                <a:gd name="connsiteY9" fmla="*/ 463378 h 611275"/>
                <a:gd name="connsiteX10" fmla="*/ 431455 w 581195"/>
                <a:gd name="connsiteY10" fmla="*/ 443182 h 611275"/>
                <a:gd name="connsiteX11" fmla="*/ 332203 w 581195"/>
                <a:gd name="connsiteY11" fmla="*/ 392625 h 611275"/>
                <a:gd name="connsiteX12" fmla="*/ 292706 w 581195"/>
                <a:gd name="connsiteY12" fmla="*/ 335678 h 611275"/>
                <a:gd name="connsiteX13" fmla="*/ 208218 w 581195"/>
                <a:gd name="connsiteY13" fmla="*/ 305382 h 611275"/>
                <a:gd name="connsiteX14" fmla="*/ 206365 w 581195"/>
                <a:gd name="connsiteY14" fmla="*/ 279625 h 611275"/>
                <a:gd name="connsiteX15" fmla="*/ 170511 w 581195"/>
                <a:gd name="connsiteY15" fmla="*/ 256680 h 611275"/>
                <a:gd name="connsiteX16" fmla="*/ 171470 w 581195"/>
                <a:gd name="connsiteY16" fmla="*/ 232776 h 611275"/>
                <a:gd name="connsiteX17" fmla="*/ 195372 w 581195"/>
                <a:gd name="connsiteY17" fmla="*/ 222677 h 611275"/>
                <a:gd name="connsiteX18" fmla="*/ 195372 w 581195"/>
                <a:gd name="connsiteY18" fmla="*/ 140931 h 611275"/>
                <a:gd name="connsiteX19" fmla="*/ 157666 w 581195"/>
                <a:gd name="connsiteY19" fmla="*/ 83919 h 611275"/>
                <a:gd name="connsiteX20" fmla="*/ 173004 w 581195"/>
                <a:gd name="connsiteY20" fmla="*/ 46274 h 611275"/>
                <a:gd name="connsiteX21" fmla="*/ 127692 w 581195"/>
                <a:gd name="connsiteY21" fmla="*/ 34961 h 611275"/>
                <a:gd name="connsiteX22" fmla="*/ 112992 w 581195"/>
                <a:gd name="connsiteY22" fmla="*/ 0 h 611275"/>
                <a:gd name="connsiteX23" fmla="*/ 69470 w 581195"/>
                <a:gd name="connsiteY23" fmla="*/ 1214 h 611275"/>
                <a:gd name="connsiteX24" fmla="*/ 57838 w 581195"/>
                <a:gd name="connsiteY24" fmla="*/ 23904 h 611275"/>
                <a:gd name="connsiteX25" fmla="*/ 0 w 581195"/>
                <a:gd name="connsiteY25" fmla="*/ 35472 h 611275"/>
                <a:gd name="connsiteX26" fmla="*/ 12526 w 581195"/>
                <a:gd name="connsiteY26" fmla="*/ 94018 h 611275"/>
                <a:gd name="connsiteX27" fmla="*/ 70365 w 581195"/>
                <a:gd name="connsiteY27" fmla="*/ 69219 h 611275"/>
                <a:gd name="connsiteX28" fmla="*/ 104365 w 581195"/>
                <a:gd name="connsiteY28" fmla="*/ 128979 h 611275"/>
                <a:gd name="connsiteX29" fmla="*/ 108966 w 581195"/>
                <a:gd name="connsiteY29" fmla="*/ 225426 h 611275"/>
                <a:gd name="connsiteX30" fmla="*/ 144820 w 581195"/>
                <a:gd name="connsiteY30" fmla="*/ 266778 h 611275"/>
                <a:gd name="connsiteX31" fmla="*/ 128267 w 581195"/>
                <a:gd name="connsiteY31" fmla="*/ 296179 h 611275"/>
                <a:gd name="connsiteX32" fmla="*/ 144820 w 581195"/>
                <a:gd name="connsiteY32" fmla="*/ 313627 h 611275"/>
                <a:gd name="connsiteX33" fmla="*/ 122771 w 581195"/>
                <a:gd name="connsiteY33" fmla="*/ 326474 h 611275"/>
                <a:gd name="connsiteX34" fmla="*/ 113568 w 581195"/>
                <a:gd name="connsiteY34" fmla="*/ 426628 h 611275"/>
                <a:gd name="connsiteX35" fmla="*/ 134722 w 581195"/>
                <a:gd name="connsiteY35" fmla="*/ 486387 h 611275"/>
                <a:gd name="connsiteX36" fmla="*/ 112673 w 581195"/>
                <a:gd name="connsiteY36" fmla="*/ 508438 h 611275"/>
                <a:gd name="connsiteX37" fmla="*/ 130120 w 581195"/>
                <a:gd name="connsiteY37" fmla="*/ 522179 h 611275"/>
                <a:gd name="connsiteX38" fmla="*/ 134722 w 581195"/>
                <a:gd name="connsiteY38" fmla="*/ 547937 h 61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1195" h="611275">
                  <a:moveTo>
                    <a:pt x="134722" y="547937"/>
                  </a:moveTo>
                  <a:lnTo>
                    <a:pt x="174218" y="541482"/>
                  </a:lnTo>
                  <a:lnTo>
                    <a:pt x="173323" y="587436"/>
                  </a:lnTo>
                  <a:lnTo>
                    <a:pt x="200868" y="611276"/>
                  </a:lnTo>
                  <a:lnTo>
                    <a:pt x="257812" y="611276"/>
                  </a:lnTo>
                  <a:lnTo>
                    <a:pt x="265161" y="585583"/>
                  </a:lnTo>
                  <a:lnTo>
                    <a:pt x="402951" y="562637"/>
                  </a:lnTo>
                  <a:lnTo>
                    <a:pt x="495748" y="573630"/>
                  </a:lnTo>
                  <a:lnTo>
                    <a:pt x="581195" y="509333"/>
                  </a:lnTo>
                  <a:lnTo>
                    <a:pt x="517797" y="463378"/>
                  </a:lnTo>
                  <a:lnTo>
                    <a:pt x="431455" y="443182"/>
                  </a:lnTo>
                  <a:lnTo>
                    <a:pt x="332203" y="392625"/>
                  </a:lnTo>
                  <a:lnTo>
                    <a:pt x="292706" y="335678"/>
                  </a:lnTo>
                  <a:lnTo>
                    <a:pt x="208218" y="305382"/>
                  </a:lnTo>
                  <a:lnTo>
                    <a:pt x="206365" y="279625"/>
                  </a:lnTo>
                  <a:lnTo>
                    <a:pt x="170511" y="256680"/>
                  </a:lnTo>
                  <a:lnTo>
                    <a:pt x="171470" y="232776"/>
                  </a:lnTo>
                  <a:lnTo>
                    <a:pt x="195372" y="222677"/>
                  </a:lnTo>
                  <a:lnTo>
                    <a:pt x="195372" y="140931"/>
                  </a:lnTo>
                  <a:lnTo>
                    <a:pt x="157666" y="83919"/>
                  </a:lnTo>
                  <a:lnTo>
                    <a:pt x="173004" y="46274"/>
                  </a:lnTo>
                  <a:lnTo>
                    <a:pt x="127692" y="34961"/>
                  </a:lnTo>
                  <a:lnTo>
                    <a:pt x="112992" y="0"/>
                  </a:lnTo>
                  <a:lnTo>
                    <a:pt x="69470" y="1214"/>
                  </a:lnTo>
                  <a:lnTo>
                    <a:pt x="57838" y="23904"/>
                  </a:lnTo>
                  <a:lnTo>
                    <a:pt x="0" y="35472"/>
                  </a:lnTo>
                  <a:lnTo>
                    <a:pt x="12526" y="94018"/>
                  </a:lnTo>
                  <a:lnTo>
                    <a:pt x="70365" y="69219"/>
                  </a:lnTo>
                  <a:lnTo>
                    <a:pt x="104365" y="128979"/>
                  </a:lnTo>
                  <a:lnTo>
                    <a:pt x="108966" y="225426"/>
                  </a:lnTo>
                  <a:lnTo>
                    <a:pt x="144820" y="266778"/>
                  </a:lnTo>
                  <a:lnTo>
                    <a:pt x="128267" y="296179"/>
                  </a:lnTo>
                  <a:lnTo>
                    <a:pt x="144820" y="313627"/>
                  </a:lnTo>
                  <a:lnTo>
                    <a:pt x="122771" y="326474"/>
                  </a:lnTo>
                  <a:lnTo>
                    <a:pt x="113568" y="426628"/>
                  </a:lnTo>
                  <a:lnTo>
                    <a:pt x="134722" y="486387"/>
                  </a:lnTo>
                  <a:lnTo>
                    <a:pt x="112673" y="508438"/>
                  </a:lnTo>
                  <a:lnTo>
                    <a:pt x="130120" y="522179"/>
                  </a:lnTo>
                  <a:lnTo>
                    <a:pt x="134722" y="54793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519E1A-C7A8-A64C-B8DB-624FE3EEC11C}"/>
                </a:ext>
              </a:extLst>
            </p:cNvPr>
            <p:cNvSpPr/>
            <p:nvPr/>
          </p:nvSpPr>
          <p:spPr>
            <a:xfrm>
              <a:off x="3677626" y="2299937"/>
              <a:ext cx="425319" cy="552474"/>
            </a:xfrm>
            <a:custGeom>
              <a:avLst/>
              <a:gdLst>
                <a:gd name="connsiteX0" fmla="*/ 115741 w 425319"/>
                <a:gd name="connsiteY0" fmla="*/ 0 h 552474"/>
                <a:gd name="connsiteX1" fmla="*/ 67041 w 425319"/>
                <a:gd name="connsiteY1" fmla="*/ 9459 h 552474"/>
                <a:gd name="connsiteX2" fmla="*/ 64613 w 425319"/>
                <a:gd name="connsiteY2" fmla="*/ 51131 h 552474"/>
                <a:gd name="connsiteX3" fmla="*/ 46846 w 425319"/>
                <a:gd name="connsiteY3" fmla="*/ 73757 h 552474"/>
                <a:gd name="connsiteX4" fmla="*/ 6391 w 425319"/>
                <a:gd name="connsiteY4" fmla="*/ 71904 h 552474"/>
                <a:gd name="connsiteX5" fmla="*/ 0 w 425319"/>
                <a:gd name="connsiteY5" fmla="*/ 118817 h 552474"/>
                <a:gd name="connsiteX6" fmla="*/ 62440 w 425319"/>
                <a:gd name="connsiteY6" fmla="*/ 173016 h 552474"/>
                <a:gd name="connsiteX7" fmla="*/ 67041 w 425319"/>
                <a:gd name="connsiteY7" fmla="*/ 286911 h 552474"/>
                <a:gd name="connsiteX8" fmla="*/ 23839 w 425319"/>
                <a:gd name="connsiteY8" fmla="*/ 294261 h 552474"/>
                <a:gd name="connsiteX9" fmla="*/ 27545 w 425319"/>
                <a:gd name="connsiteY9" fmla="*/ 333760 h 552474"/>
                <a:gd name="connsiteX10" fmla="*/ 117594 w 425319"/>
                <a:gd name="connsiteY10" fmla="*/ 437621 h 552474"/>
                <a:gd name="connsiteX11" fmla="*/ 103789 w 425319"/>
                <a:gd name="connsiteY11" fmla="*/ 463378 h 552474"/>
                <a:gd name="connsiteX12" fmla="*/ 123985 w 425319"/>
                <a:gd name="connsiteY12" fmla="*/ 506521 h 552474"/>
                <a:gd name="connsiteX13" fmla="*/ 180992 w 425319"/>
                <a:gd name="connsiteY13" fmla="*/ 510227 h 552474"/>
                <a:gd name="connsiteX14" fmla="*/ 220489 w 425319"/>
                <a:gd name="connsiteY14" fmla="*/ 552475 h 552474"/>
                <a:gd name="connsiteX15" fmla="*/ 250782 w 425319"/>
                <a:gd name="connsiteY15" fmla="*/ 551580 h 552474"/>
                <a:gd name="connsiteX16" fmla="*/ 270977 w 425319"/>
                <a:gd name="connsiteY16" fmla="*/ 503772 h 552474"/>
                <a:gd name="connsiteX17" fmla="*/ 361921 w 425319"/>
                <a:gd name="connsiteY17" fmla="*/ 498276 h 552474"/>
                <a:gd name="connsiteX18" fmla="*/ 361921 w 425319"/>
                <a:gd name="connsiteY18" fmla="*/ 436726 h 552474"/>
                <a:gd name="connsiteX19" fmla="*/ 401737 w 425319"/>
                <a:gd name="connsiteY19" fmla="*/ 410713 h 552474"/>
                <a:gd name="connsiteX20" fmla="*/ 425319 w 425319"/>
                <a:gd name="connsiteY20" fmla="*/ 353062 h 552474"/>
                <a:gd name="connsiteX21" fmla="*/ 392278 w 425319"/>
                <a:gd name="connsiteY21" fmla="*/ 354021 h 552474"/>
                <a:gd name="connsiteX22" fmla="*/ 386718 w 425319"/>
                <a:gd name="connsiteY22" fmla="*/ 319060 h 552474"/>
                <a:gd name="connsiteX23" fmla="*/ 345432 w 425319"/>
                <a:gd name="connsiteY23" fmla="*/ 297968 h 552474"/>
                <a:gd name="connsiteX24" fmla="*/ 344474 w 425319"/>
                <a:gd name="connsiteY24" fmla="*/ 269463 h 552474"/>
                <a:gd name="connsiteX25" fmla="*/ 363774 w 425319"/>
                <a:gd name="connsiteY25" fmla="*/ 220760 h 552474"/>
                <a:gd name="connsiteX26" fmla="*/ 251677 w 425319"/>
                <a:gd name="connsiteY26" fmla="*/ 143615 h 552474"/>
                <a:gd name="connsiteX27" fmla="*/ 265481 w 425319"/>
                <a:gd name="connsiteY27" fmla="*/ 125208 h 552474"/>
                <a:gd name="connsiteX28" fmla="*/ 139643 w 425319"/>
                <a:gd name="connsiteY28" fmla="*/ 27611 h 552474"/>
                <a:gd name="connsiteX29" fmla="*/ 115741 w 425319"/>
                <a:gd name="connsiteY29" fmla="*/ 24160 h 552474"/>
                <a:gd name="connsiteX30" fmla="*/ 115741 w 425319"/>
                <a:gd name="connsiteY30" fmla="*/ 0 h 5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319" h="552474">
                  <a:moveTo>
                    <a:pt x="115741" y="0"/>
                  </a:moveTo>
                  <a:lnTo>
                    <a:pt x="67041" y="9459"/>
                  </a:lnTo>
                  <a:lnTo>
                    <a:pt x="64613" y="51131"/>
                  </a:lnTo>
                  <a:lnTo>
                    <a:pt x="46846" y="73757"/>
                  </a:lnTo>
                  <a:lnTo>
                    <a:pt x="6391" y="71904"/>
                  </a:lnTo>
                  <a:lnTo>
                    <a:pt x="0" y="118817"/>
                  </a:lnTo>
                  <a:lnTo>
                    <a:pt x="62440" y="173016"/>
                  </a:lnTo>
                  <a:lnTo>
                    <a:pt x="67041" y="286911"/>
                  </a:lnTo>
                  <a:lnTo>
                    <a:pt x="23839" y="294261"/>
                  </a:lnTo>
                  <a:lnTo>
                    <a:pt x="27545" y="333760"/>
                  </a:lnTo>
                  <a:lnTo>
                    <a:pt x="117594" y="437621"/>
                  </a:lnTo>
                  <a:lnTo>
                    <a:pt x="103789" y="463378"/>
                  </a:lnTo>
                  <a:lnTo>
                    <a:pt x="123985" y="506521"/>
                  </a:lnTo>
                  <a:lnTo>
                    <a:pt x="180992" y="510227"/>
                  </a:lnTo>
                  <a:lnTo>
                    <a:pt x="220489" y="552475"/>
                  </a:lnTo>
                  <a:lnTo>
                    <a:pt x="250782" y="551580"/>
                  </a:lnTo>
                  <a:lnTo>
                    <a:pt x="270977" y="503772"/>
                  </a:lnTo>
                  <a:lnTo>
                    <a:pt x="361921" y="498276"/>
                  </a:lnTo>
                  <a:lnTo>
                    <a:pt x="361921" y="436726"/>
                  </a:lnTo>
                  <a:lnTo>
                    <a:pt x="401737" y="410713"/>
                  </a:lnTo>
                  <a:lnTo>
                    <a:pt x="425319" y="353062"/>
                  </a:lnTo>
                  <a:lnTo>
                    <a:pt x="392278" y="354021"/>
                  </a:lnTo>
                  <a:lnTo>
                    <a:pt x="386718" y="319060"/>
                  </a:lnTo>
                  <a:lnTo>
                    <a:pt x="345432" y="297968"/>
                  </a:lnTo>
                  <a:lnTo>
                    <a:pt x="344474" y="269463"/>
                  </a:lnTo>
                  <a:lnTo>
                    <a:pt x="363774" y="220760"/>
                  </a:lnTo>
                  <a:lnTo>
                    <a:pt x="251677" y="143615"/>
                  </a:lnTo>
                  <a:lnTo>
                    <a:pt x="265481" y="125208"/>
                  </a:lnTo>
                  <a:lnTo>
                    <a:pt x="139643" y="27611"/>
                  </a:lnTo>
                  <a:lnTo>
                    <a:pt x="115741" y="24160"/>
                  </a:lnTo>
                  <a:lnTo>
                    <a:pt x="115741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99A6122-114A-0643-B650-C97BC0C698FF}"/>
                </a:ext>
              </a:extLst>
            </p:cNvPr>
            <p:cNvSpPr/>
            <p:nvPr/>
          </p:nvSpPr>
          <p:spPr>
            <a:xfrm>
              <a:off x="3262341" y="1938246"/>
              <a:ext cx="532879" cy="435447"/>
            </a:xfrm>
            <a:custGeom>
              <a:avLst/>
              <a:gdLst>
                <a:gd name="connsiteX0" fmla="*/ 531026 w 532879"/>
                <a:gd name="connsiteY0" fmla="*/ 361691 h 435447"/>
                <a:gd name="connsiteX1" fmla="*/ 482326 w 532879"/>
                <a:gd name="connsiteY1" fmla="*/ 371150 h 435447"/>
                <a:gd name="connsiteX2" fmla="*/ 479898 w 532879"/>
                <a:gd name="connsiteY2" fmla="*/ 412822 h 435447"/>
                <a:gd name="connsiteX3" fmla="*/ 462131 w 532879"/>
                <a:gd name="connsiteY3" fmla="*/ 435448 h 435447"/>
                <a:gd name="connsiteX4" fmla="*/ 421676 w 532879"/>
                <a:gd name="connsiteY4" fmla="*/ 433594 h 435447"/>
                <a:gd name="connsiteX5" fmla="*/ 412537 w 532879"/>
                <a:gd name="connsiteY5" fmla="*/ 422601 h 435447"/>
                <a:gd name="connsiteX6" fmla="*/ 319740 w 532879"/>
                <a:gd name="connsiteY6" fmla="*/ 433594 h 435447"/>
                <a:gd name="connsiteX7" fmla="*/ 314180 w 532879"/>
                <a:gd name="connsiteY7" fmla="*/ 403299 h 435447"/>
                <a:gd name="connsiteX8" fmla="*/ 293090 w 532879"/>
                <a:gd name="connsiteY8" fmla="*/ 396844 h 435447"/>
                <a:gd name="connsiteX9" fmla="*/ 293090 w 532879"/>
                <a:gd name="connsiteY9" fmla="*/ 351848 h 435447"/>
                <a:gd name="connsiteX10" fmla="*/ 248034 w 532879"/>
                <a:gd name="connsiteY10" fmla="*/ 354596 h 435447"/>
                <a:gd name="connsiteX11" fmla="*/ 124049 w 532879"/>
                <a:gd name="connsiteY11" fmla="*/ 428098 h 435447"/>
                <a:gd name="connsiteX12" fmla="*/ 80846 w 532879"/>
                <a:gd name="connsiteY12" fmla="*/ 428098 h 435447"/>
                <a:gd name="connsiteX13" fmla="*/ 43203 w 532879"/>
                <a:gd name="connsiteY13" fmla="*/ 401190 h 435447"/>
                <a:gd name="connsiteX14" fmla="*/ 14699 w 532879"/>
                <a:gd name="connsiteY14" fmla="*/ 386745 h 435447"/>
                <a:gd name="connsiteX15" fmla="*/ 19301 w 532879"/>
                <a:gd name="connsiteY15" fmla="*/ 344498 h 435447"/>
                <a:gd name="connsiteX16" fmla="*/ 0 w 532879"/>
                <a:gd name="connsiteY16" fmla="*/ 326154 h 435447"/>
                <a:gd name="connsiteX17" fmla="*/ 23455 w 532879"/>
                <a:gd name="connsiteY17" fmla="*/ 291193 h 435447"/>
                <a:gd name="connsiteX18" fmla="*/ 88195 w 532879"/>
                <a:gd name="connsiteY18" fmla="*/ 193852 h 435447"/>
                <a:gd name="connsiteX19" fmla="*/ 57902 w 532879"/>
                <a:gd name="connsiteY19" fmla="*/ 178193 h 435447"/>
                <a:gd name="connsiteX20" fmla="*/ 79951 w 532879"/>
                <a:gd name="connsiteY20" fmla="*/ 161703 h 435447"/>
                <a:gd name="connsiteX21" fmla="*/ 64293 w 532879"/>
                <a:gd name="connsiteY21" fmla="*/ 137799 h 435447"/>
                <a:gd name="connsiteX22" fmla="*/ 101041 w 532879"/>
                <a:gd name="connsiteY22" fmla="*/ 124952 h 435447"/>
                <a:gd name="connsiteX23" fmla="*/ 76244 w 532879"/>
                <a:gd name="connsiteY23" fmla="*/ 52346 h 435447"/>
                <a:gd name="connsiteX24" fmla="*/ 102895 w 532879"/>
                <a:gd name="connsiteY24" fmla="*/ 26588 h 435447"/>
                <a:gd name="connsiteX25" fmla="*/ 156195 w 532879"/>
                <a:gd name="connsiteY25" fmla="*/ 895 h 435447"/>
                <a:gd name="connsiteX26" fmla="*/ 192943 w 532879"/>
                <a:gd name="connsiteY26" fmla="*/ 16490 h 435447"/>
                <a:gd name="connsiteX27" fmla="*/ 203041 w 532879"/>
                <a:gd name="connsiteY27" fmla="*/ 0 h 435447"/>
                <a:gd name="connsiteX28" fmla="*/ 248034 w 532879"/>
                <a:gd name="connsiteY28" fmla="*/ 0 h 435447"/>
                <a:gd name="connsiteX29" fmla="*/ 340831 w 532879"/>
                <a:gd name="connsiteY29" fmla="*/ 58801 h 435447"/>
                <a:gd name="connsiteX30" fmla="*/ 499774 w 532879"/>
                <a:gd name="connsiteY30" fmla="*/ 68900 h 435447"/>
                <a:gd name="connsiteX31" fmla="*/ 513578 w 532879"/>
                <a:gd name="connsiteY31" fmla="*/ 182795 h 435447"/>
                <a:gd name="connsiteX32" fmla="*/ 532879 w 532879"/>
                <a:gd name="connsiteY32" fmla="*/ 202097 h 435447"/>
                <a:gd name="connsiteX33" fmla="*/ 498879 w 532879"/>
                <a:gd name="connsiteY33" fmla="*/ 240701 h 435447"/>
                <a:gd name="connsiteX34" fmla="*/ 497920 w 532879"/>
                <a:gd name="connsiteY34" fmla="*/ 300397 h 435447"/>
                <a:gd name="connsiteX35" fmla="*/ 531026 w 532879"/>
                <a:gd name="connsiteY35" fmla="*/ 328903 h 435447"/>
                <a:gd name="connsiteX36" fmla="*/ 531026 w 532879"/>
                <a:gd name="connsiteY36" fmla="*/ 361691 h 43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2879" h="435447">
                  <a:moveTo>
                    <a:pt x="531026" y="361691"/>
                  </a:moveTo>
                  <a:lnTo>
                    <a:pt x="482326" y="371150"/>
                  </a:lnTo>
                  <a:lnTo>
                    <a:pt x="479898" y="412822"/>
                  </a:lnTo>
                  <a:lnTo>
                    <a:pt x="462131" y="435448"/>
                  </a:lnTo>
                  <a:lnTo>
                    <a:pt x="421676" y="433594"/>
                  </a:lnTo>
                  <a:lnTo>
                    <a:pt x="412537" y="422601"/>
                  </a:lnTo>
                  <a:lnTo>
                    <a:pt x="319740" y="433594"/>
                  </a:lnTo>
                  <a:lnTo>
                    <a:pt x="314180" y="403299"/>
                  </a:lnTo>
                  <a:lnTo>
                    <a:pt x="293090" y="396844"/>
                  </a:lnTo>
                  <a:lnTo>
                    <a:pt x="293090" y="351848"/>
                  </a:lnTo>
                  <a:lnTo>
                    <a:pt x="248034" y="354596"/>
                  </a:lnTo>
                  <a:lnTo>
                    <a:pt x="124049" y="428098"/>
                  </a:lnTo>
                  <a:lnTo>
                    <a:pt x="80846" y="428098"/>
                  </a:lnTo>
                  <a:lnTo>
                    <a:pt x="43203" y="401190"/>
                  </a:lnTo>
                  <a:lnTo>
                    <a:pt x="14699" y="386745"/>
                  </a:lnTo>
                  <a:lnTo>
                    <a:pt x="19301" y="344498"/>
                  </a:lnTo>
                  <a:lnTo>
                    <a:pt x="0" y="326154"/>
                  </a:lnTo>
                  <a:lnTo>
                    <a:pt x="23455" y="291193"/>
                  </a:lnTo>
                  <a:lnTo>
                    <a:pt x="88195" y="193852"/>
                  </a:lnTo>
                  <a:lnTo>
                    <a:pt x="57902" y="178193"/>
                  </a:lnTo>
                  <a:lnTo>
                    <a:pt x="79951" y="161703"/>
                  </a:lnTo>
                  <a:lnTo>
                    <a:pt x="64293" y="137799"/>
                  </a:lnTo>
                  <a:lnTo>
                    <a:pt x="101041" y="124952"/>
                  </a:lnTo>
                  <a:lnTo>
                    <a:pt x="76244" y="52346"/>
                  </a:lnTo>
                  <a:lnTo>
                    <a:pt x="102895" y="26588"/>
                  </a:lnTo>
                  <a:lnTo>
                    <a:pt x="156195" y="895"/>
                  </a:lnTo>
                  <a:lnTo>
                    <a:pt x="192943" y="16490"/>
                  </a:lnTo>
                  <a:lnTo>
                    <a:pt x="203041" y="0"/>
                  </a:lnTo>
                  <a:lnTo>
                    <a:pt x="248034" y="0"/>
                  </a:lnTo>
                  <a:lnTo>
                    <a:pt x="340831" y="58801"/>
                  </a:lnTo>
                  <a:lnTo>
                    <a:pt x="499774" y="68900"/>
                  </a:lnTo>
                  <a:lnTo>
                    <a:pt x="513578" y="182795"/>
                  </a:lnTo>
                  <a:lnTo>
                    <a:pt x="532879" y="202097"/>
                  </a:lnTo>
                  <a:lnTo>
                    <a:pt x="498879" y="240701"/>
                  </a:lnTo>
                  <a:lnTo>
                    <a:pt x="497920" y="300397"/>
                  </a:lnTo>
                  <a:lnTo>
                    <a:pt x="531026" y="328903"/>
                  </a:lnTo>
                  <a:lnTo>
                    <a:pt x="531026" y="36169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EA47D0F-7ECA-3746-A85B-C7ECA45BBE8E}"/>
                </a:ext>
              </a:extLst>
            </p:cNvPr>
            <p:cNvSpPr/>
            <p:nvPr/>
          </p:nvSpPr>
          <p:spPr>
            <a:xfrm>
              <a:off x="3253777" y="2290094"/>
              <a:ext cx="490890" cy="399080"/>
            </a:xfrm>
            <a:custGeom>
              <a:avLst/>
              <a:gdLst>
                <a:gd name="connsiteX0" fmla="*/ 28184 w 490890"/>
                <a:gd name="connsiteY0" fmla="*/ 70753 h 399080"/>
                <a:gd name="connsiteX1" fmla="*/ 0 w 490890"/>
                <a:gd name="connsiteY1" fmla="*/ 163876 h 399080"/>
                <a:gd name="connsiteX2" fmla="*/ 37962 w 490890"/>
                <a:gd name="connsiteY2" fmla="*/ 176723 h 399080"/>
                <a:gd name="connsiteX3" fmla="*/ 79631 w 490890"/>
                <a:gd name="connsiteY3" fmla="*/ 218395 h 399080"/>
                <a:gd name="connsiteX4" fmla="*/ 78992 w 490890"/>
                <a:gd name="connsiteY4" fmla="*/ 272914 h 399080"/>
                <a:gd name="connsiteX5" fmla="*/ 101041 w 490890"/>
                <a:gd name="connsiteY5" fmla="*/ 291897 h 399080"/>
                <a:gd name="connsiteX6" fmla="*/ 127372 w 490890"/>
                <a:gd name="connsiteY6" fmla="*/ 285761 h 399080"/>
                <a:gd name="connsiteX7" fmla="*/ 180673 w 490890"/>
                <a:gd name="connsiteY7" fmla="*/ 392306 h 399080"/>
                <a:gd name="connsiteX8" fmla="*/ 251101 w 490890"/>
                <a:gd name="connsiteY8" fmla="*/ 399081 h 399080"/>
                <a:gd name="connsiteX9" fmla="*/ 279925 w 490890"/>
                <a:gd name="connsiteY9" fmla="*/ 377030 h 399080"/>
                <a:gd name="connsiteX10" fmla="*/ 306192 w 490890"/>
                <a:gd name="connsiteY10" fmla="*/ 396652 h 399080"/>
                <a:gd name="connsiteX11" fmla="*/ 324022 w 490890"/>
                <a:gd name="connsiteY11" fmla="*/ 378245 h 399080"/>
                <a:gd name="connsiteX12" fmla="*/ 387676 w 490890"/>
                <a:gd name="connsiteY12" fmla="*/ 374602 h 399080"/>
                <a:gd name="connsiteX13" fmla="*/ 405443 w 490890"/>
                <a:gd name="connsiteY13" fmla="*/ 343923 h 399080"/>
                <a:gd name="connsiteX14" fmla="*/ 451394 w 490890"/>
                <a:gd name="connsiteY14" fmla="*/ 343603 h 399080"/>
                <a:gd name="connsiteX15" fmla="*/ 447688 w 490890"/>
                <a:gd name="connsiteY15" fmla="*/ 304104 h 399080"/>
                <a:gd name="connsiteX16" fmla="*/ 490890 w 490890"/>
                <a:gd name="connsiteY16" fmla="*/ 296754 h 399080"/>
                <a:gd name="connsiteX17" fmla="*/ 486289 w 490890"/>
                <a:gd name="connsiteY17" fmla="*/ 182859 h 399080"/>
                <a:gd name="connsiteX18" fmla="*/ 423849 w 490890"/>
                <a:gd name="connsiteY18" fmla="*/ 128659 h 399080"/>
                <a:gd name="connsiteX19" fmla="*/ 430240 w 490890"/>
                <a:gd name="connsiteY19" fmla="*/ 81746 h 399080"/>
                <a:gd name="connsiteX20" fmla="*/ 421101 w 490890"/>
                <a:gd name="connsiteY20" fmla="*/ 70753 h 399080"/>
                <a:gd name="connsiteX21" fmla="*/ 328304 w 490890"/>
                <a:gd name="connsiteY21" fmla="*/ 81746 h 399080"/>
                <a:gd name="connsiteX22" fmla="*/ 322744 w 490890"/>
                <a:gd name="connsiteY22" fmla="*/ 51451 h 399080"/>
                <a:gd name="connsiteX23" fmla="*/ 301654 w 490890"/>
                <a:gd name="connsiteY23" fmla="*/ 44996 h 399080"/>
                <a:gd name="connsiteX24" fmla="*/ 301654 w 490890"/>
                <a:gd name="connsiteY24" fmla="*/ 0 h 399080"/>
                <a:gd name="connsiteX25" fmla="*/ 256597 w 490890"/>
                <a:gd name="connsiteY25" fmla="*/ 2748 h 399080"/>
                <a:gd name="connsiteX26" fmla="*/ 132613 w 490890"/>
                <a:gd name="connsiteY26" fmla="*/ 76250 h 399080"/>
                <a:gd name="connsiteX27" fmla="*/ 89410 w 490890"/>
                <a:gd name="connsiteY27" fmla="*/ 76250 h 399080"/>
                <a:gd name="connsiteX28" fmla="*/ 51767 w 490890"/>
                <a:gd name="connsiteY28" fmla="*/ 49342 h 399080"/>
                <a:gd name="connsiteX29" fmla="*/ 28184 w 490890"/>
                <a:gd name="connsiteY29" fmla="*/ 70753 h 3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890" h="399080">
                  <a:moveTo>
                    <a:pt x="28184" y="70753"/>
                  </a:moveTo>
                  <a:lnTo>
                    <a:pt x="0" y="163876"/>
                  </a:lnTo>
                  <a:lnTo>
                    <a:pt x="37962" y="176723"/>
                  </a:lnTo>
                  <a:lnTo>
                    <a:pt x="79631" y="218395"/>
                  </a:lnTo>
                  <a:lnTo>
                    <a:pt x="78992" y="272914"/>
                  </a:lnTo>
                  <a:lnTo>
                    <a:pt x="101041" y="291897"/>
                  </a:lnTo>
                  <a:lnTo>
                    <a:pt x="127372" y="285761"/>
                  </a:lnTo>
                  <a:lnTo>
                    <a:pt x="180673" y="392306"/>
                  </a:lnTo>
                  <a:lnTo>
                    <a:pt x="251101" y="399081"/>
                  </a:lnTo>
                  <a:lnTo>
                    <a:pt x="279925" y="377030"/>
                  </a:lnTo>
                  <a:lnTo>
                    <a:pt x="306192" y="396652"/>
                  </a:lnTo>
                  <a:lnTo>
                    <a:pt x="324022" y="378245"/>
                  </a:lnTo>
                  <a:lnTo>
                    <a:pt x="387676" y="374602"/>
                  </a:lnTo>
                  <a:lnTo>
                    <a:pt x="405443" y="343923"/>
                  </a:lnTo>
                  <a:lnTo>
                    <a:pt x="451394" y="343603"/>
                  </a:lnTo>
                  <a:lnTo>
                    <a:pt x="447688" y="304104"/>
                  </a:lnTo>
                  <a:lnTo>
                    <a:pt x="490890" y="296754"/>
                  </a:lnTo>
                  <a:lnTo>
                    <a:pt x="486289" y="182859"/>
                  </a:lnTo>
                  <a:lnTo>
                    <a:pt x="423849" y="128659"/>
                  </a:lnTo>
                  <a:lnTo>
                    <a:pt x="430240" y="81746"/>
                  </a:lnTo>
                  <a:lnTo>
                    <a:pt x="421101" y="70753"/>
                  </a:lnTo>
                  <a:lnTo>
                    <a:pt x="328304" y="81746"/>
                  </a:lnTo>
                  <a:lnTo>
                    <a:pt x="322744" y="51451"/>
                  </a:lnTo>
                  <a:lnTo>
                    <a:pt x="301654" y="44996"/>
                  </a:lnTo>
                  <a:lnTo>
                    <a:pt x="301654" y="0"/>
                  </a:lnTo>
                  <a:lnTo>
                    <a:pt x="256597" y="2748"/>
                  </a:lnTo>
                  <a:lnTo>
                    <a:pt x="132613" y="76250"/>
                  </a:lnTo>
                  <a:lnTo>
                    <a:pt x="89410" y="76250"/>
                  </a:lnTo>
                  <a:lnTo>
                    <a:pt x="51767" y="49342"/>
                  </a:lnTo>
                  <a:lnTo>
                    <a:pt x="28184" y="707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5774838-5A29-A045-B10C-FC16EE6DB7B7}"/>
                </a:ext>
              </a:extLst>
            </p:cNvPr>
            <p:cNvSpPr/>
            <p:nvPr/>
          </p:nvSpPr>
          <p:spPr>
            <a:xfrm>
              <a:off x="3458033" y="1543767"/>
              <a:ext cx="431774" cy="463378"/>
            </a:xfrm>
            <a:custGeom>
              <a:avLst/>
              <a:gdLst>
                <a:gd name="connsiteX0" fmla="*/ 431774 w 431774"/>
                <a:gd name="connsiteY0" fmla="*/ 277771 h 463378"/>
                <a:gd name="connsiteX1" fmla="*/ 412473 w 431774"/>
                <a:gd name="connsiteY1" fmla="*/ 307172 h 463378"/>
                <a:gd name="connsiteX2" fmla="*/ 363838 w 431774"/>
                <a:gd name="connsiteY2" fmla="*/ 288765 h 463378"/>
                <a:gd name="connsiteX3" fmla="*/ 332586 w 431774"/>
                <a:gd name="connsiteY3" fmla="*/ 331971 h 463378"/>
                <a:gd name="connsiteX4" fmla="*/ 355530 w 431774"/>
                <a:gd name="connsiteY4" fmla="*/ 350314 h 463378"/>
                <a:gd name="connsiteX5" fmla="*/ 354635 w 431774"/>
                <a:gd name="connsiteY5" fmla="*/ 391667 h 463378"/>
                <a:gd name="connsiteX6" fmla="*/ 331628 w 431774"/>
                <a:gd name="connsiteY6" fmla="*/ 410969 h 463378"/>
                <a:gd name="connsiteX7" fmla="*/ 340831 w 431774"/>
                <a:gd name="connsiteY7" fmla="*/ 444076 h 463378"/>
                <a:gd name="connsiteX8" fmla="*/ 304083 w 431774"/>
                <a:gd name="connsiteY8" fmla="*/ 463378 h 463378"/>
                <a:gd name="connsiteX9" fmla="*/ 145139 w 431774"/>
                <a:gd name="connsiteY9" fmla="*/ 453280 h 463378"/>
                <a:gd name="connsiteX10" fmla="*/ 52342 w 431774"/>
                <a:gd name="connsiteY10" fmla="*/ 394479 h 463378"/>
                <a:gd name="connsiteX11" fmla="*/ 7350 w 431774"/>
                <a:gd name="connsiteY11" fmla="*/ 394479 h 463378"/>
                <a:gd name="connsiteX12" fmla="*/ 14699 w 431774"/>
                <a:gd name="connsiteY12" fmla="*/ 310815 h 463378"/>
                <a:gd name="connsiteX13" fmla="*/ 0 w 431774"/>
                <a:gd name="connsiteY13" fmla="*/ 280520 h 463378"/>
                <a:gd name="connsiteX14" fmla="*/ 28440 w 431774"/>
                <a:gd name="connsiteY14" fmla="*/ 274448 h 463378"/>
                <a:gd name="connsiteX15" fmla="*/ 33105 w 431774"/>
                <a:gd name="connsiteY15" fmla="*/ 242874 h 463378"/>
                <a:gd name="connsiteX16" fmla="*/ 67041 w 431774"/>
                <a:gd name="connsiteY16" fmla="*/ 210725 h 463378"/>
                <a:gd name="connsiteX17" fmla="*/ 61545 w 431774"/>
                <a:gd name="connsiteY17" fmla="*/ 90311 h 463378"/>
                <a:gd name="connsiteX18" fmla="*/ 99188 w 431774"/>
                <a:gd name="connsiteY18" fmla="*/ 90822 h 463378"/>
                <a:gd name="connsiteX19" fmla="*/ 112098 w 431774"/>
                <a:gd name="connsiteY19" fmla="*/ 115429 h 463378"/>
                <a:gd name="connsiteX20" fmla="*/ 149421 w 431774"/>
                <a:gd name="connsiteY20" fmla="*/ 99834 h 463378"/>
                <a:gd name="connsiteX21" fmla="*/ 198120 w 431774"/>
                <a:gd name="connsiteY21" fmla="*/ 95552 h 463378"/>
                <a:gd name="connsiteX22" fmla="*/ 194797 w 431774"/>
                <a:gd name="connsiteY22" fmla="*/ 44996 h 463378"/>
                <a:gd name="connsiteX23" fmla="*/ 228733 w 431774"/>
                <a:gd name="connsiteY23" fmla="*/ 1534 h 463378"/>
                <a:gd name="connsiteX24" fmla="*/ 263052 w 431774"/>
                <a:gd name="connsiteY24" fmla="*/ 0 h 463378"/>
                <a:gd name="connsiteX25" fmla="*/ 253274 w 431774"/>
                <a:gd name="connsiteY25" fmla="*/ 55733 h 463378"/>
                <a:gd name="connsiteX26" fmla="*/ 252635 w 431774"/>
                <a:gd name="connsiteY26" fmla="*/ 113320 h 463378"/>
                <a:gd name="connsiteX27" fmla="*/ 273150 w 431774"/>
                <a:gd name="connsiteY27" fmla="*/ 119136 h 463378"/>
                <a:gd name="connsiteX28" fmla="*/ 270083 w 431774"/>
                <a:gd name="connsiteY28" fmla="*/ 187716 h 463378"/>
                <a:gd name="connsiteX29" fmla="*/ 331628 w 431774"/>
                <a:gd name="connsiteY29" fmla="*/ 195066 h 463378"/>
                <a:gd name="connsiteX30" fmla="*/ 412793 w 431774"/>
                <a:gd name="connsiteY30" fmla="*/ 237314 h 463378"/>
                <a:gd name="connsiteX31" fmla="*/ 418609 w 431774"/>
                <a:gd name="connsiteY31" fmla="*/ 274384 h 463378"/>
                <a:gd name="connsiteX32" fmla="*/ 431774 w 431774"/>
                <a:gd name="connsiteY32" fmla="*/ 277771 h 46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774" h="463378">
                  <a:moveTo>
                    <a:pt x="431774" y="277771"/>
                  </a:moveTo>
                  <a:lnTo>
                    <a:pt x="412473" y="307172"/>
                  </a:lnTo>
                  <a:lnTo>
                    <a:pt x="363838" y="288765"/>
                  </a:lnTo>
                  <a:lnTo>
                    <a:pt x="332586" y="331971"/>
                  </a:lnTo>
                  <a:lnTo>
                    <a:pt x="355530" y="350314"/>
                  </a:lnTo>
                  <a:lnTo>
                    <a:pt x="354635" y="391667"/>
                  </a:lnTo>
                  <a:lnTo>
                    <a:pt x="331628" y="410969"/>
                  </a:lnTo>
                  <a:lnTo>
                    <a:pt x="340831" y="444076"/>
                  </a:lnTo>
                  <a:lnTo>
                    <a:pt x="304083" y="463378"/>
                  </a:lnTo>
                  <a:lnTo>
                    <a:pt x="145139" y="453280"/>
                  </a:lnTo>
                  <a:lnTo>
                    <a:pt x="52342" y="394479"/>
                  </a:lnTo>
                  <a:lnTo>
                    <a:pt x="7350" y="394479"/>
                  </a:lnTo>
                  <a:lnTo>
                    <a:pt x="14699" y="310815"/>
                  </a:lnTo>
                  <a:lnTo>
                    <a:pt x="0" y="280520"/>
                  </a:lnTo>
                  <a:lnTo>
                    <a:pt x="28440" y="274448"/>
                  </a:lnTo>
                  <a:lnTo>
                    <a:pt x="33105" y="242874"/>
                  </a:lnTo>
                  <a:lnTo>
                    <a:pt x="67041" y="210725"/>
                  </a:lnTo>
                  <a:lnTo>
                    <a:pt x="61545" y="90311"/>
                  </a:lnTo>
                  <a:lnTo>
                    <a:pt x="99188" y="90822"/>
                  </a:lnTo>
                  <a:lnTo>
                    <a:pt x="112098" y="115429"/>
                  </a:lnTo>
                  <a:lnTo>
                    <a:pt x="149421" y="99834"/>
                  </a:lnTo>
                  <a:lnTo>
                    <a:pt x="198120" y="95552"/>
                  </a:lnTo>
                  <a:lnTo>
                    <a:pt x="194797" y="44996"/>
                  </a:lnTo>
                  <a:lnTo>
                    <a:pt x="228733" y="1534"/>
                  </a:lnTo>
                  <a:lnTo>
                    <a:pt x="263052" y="0"/>
                  </a:lnTo>
                  <a:lnTo>
                    <a:pt x="253274" y="55733"/>
                  </a:lnTo>
                  <a:lnTo>
                    <a:pt x="252635" y="113320"/>
                  </a:lnTo>
                  <a:lnTo>
                    <a:pt x="273150" y="119136"/>
                  </a:lnTo>
                  <a:lnTo>
                    <a:pt x="270083" y="187716"/>
                  </a:lnTo>
                  <a:lnTo>
                    <a:pt x="331628" y="195066"/>
                  </a:lnTo>
                  <a:lnTo>
                    <a:pt x="412793" y="237314"/>
                  </a:lnTo>
                  <a:lnTo>
                    <a:pt x="418609" y="274384"/>
                  </a:lnTo>
                  <a:lnTo>
                    <a:pt x="431774" y="27777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3" name="Graphique 11">
            <a:extLst>
              <a:ext uri="{FF2B5EF4-FFF2-40B4-BE49-F238E27FC236}">
                <a16:creationId xmlns:a16="http://schemas.microsoft.com/office/drawing/2014/main" id="{BD525587-7617-EF44-95B5-6B74EB09FE4F}"/>
              </a:ext>
            </a:extLst>
          </p:cNvPr>
          <p:cNvGrpSpPr/>
          <p:nvPr/>
        </p:nvGrpSpPr>
        <p:grpSpPr>
          <a:xfrm>
            <a:off x="3809688" y="3077054"/>
            <a:ext cx="1072011" cy="837472"/>
            <a:chOff x="3081669" y="2453970"/>
            <a:chExt cx="1448513" cy="1131601"/>
          </a:xfrm>
          <a:solidFill>
            <a:schemeClr val="bg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E6A7C2A-2E8E-7846-AAFB-14DC35FC20B8}"/>
                </a:ext>
              </a:extLst>
            </p:cNvPr>
            <p:cNvSpPr/>
            <p:nvPr/>
          </p:nvSpPr>
          <p:spPr>
            <a:xfrm>
              <a:off x="4399679" y="2712823"/>
              <a:ext cx="130503" cy="207593"/>
            </a:xfrm>
            <a:custGeom>
              <a:avLst/>
              <a:gdLst>
                <a:gd name="connsiteX0" fmla="*/ 8308 w 130503"/>
                <a:gd name="connsiteY0" fmla="*/ 114343 h 207593"/>
                <a:gd name="connsiteX1" fmla="*/ 23007 w 130503"/>
                <a:gd name="connsiteY1" fmla="*/ 139141 h 207593"/>
                <a:gd name="connsiteX2" fmla="*/ 51447 w 130503"/>
                <a:gd name="connsiteY2" fmla="*/ 139141 h 207593"/>
                <a:gd name="connsiteX3" fmla="*/ 69406 w 130503"/>
                <a:gd name="connsiteY3" fmla="*/ 207593 h 207593"/>
                <a:gd name="connsiteX4" fmla="*/ 103406 w 130503"/>
                <a:gd name="connsiteY4" fmla="*/ 169437 h 207593"/>
                <a:gd name="connsiteX5" fmla="*/ 130504 w 130503"/>
                <a:gd name="connsiteY5" fmla="*/ 158891 h 207593"/>
                <a:gd name="connsiteX6" fmla="*/ 113503 w 130503"/>
                <a:gd name="connsiteY6" fmla="*/ 106034 h 207593"/>
                <a:gd name="connsiteX7" fmla="*/ 90496 w 130503"/>
                <a:gd name="connsiteY7" fmla="*/ 104692 h 207593"/>
                <a:gd name="connsiteX8" fmla="*/ 96504 w 130503"/>
                <a:gd name="connsiteY8" fmla="*/ 42183 h 207593"/>
                <a:gd name="connsiteX9" fmla="*/ 34128 w 130503"/>
                <a:gd name="connsiteY9" fmla="*/ 0 h 207593"/>
                <a:gd name="connsiteX10" fmla="*/ 0 w 130503"/>
                <a:gd name="connsiteY10" fmla="*/ 31190 h 207593"/>
                <a:gd name="connsiteX11" fmla="*/ 8308 w 130503"/>
                <a:gd name="connsiteY11" fmla="*/ 113895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503" h="207593">
                  <a:moveTo>
                    <a:pt x="8308" y="114343"/>
                  </a:moveTo>
                  <a:lnTo>
                    <a:pt x="23007" y="139141"/>
                  </a:lnTo>
                  <a:lnTo>
                    <a:pt x="51447" y="139141"/>
                  </a:lnTo>
                  <a:lnTo>
                    <a:pt x="69406" y="207593"/>
                  </a:lnTo>
                  <a:lnTo>
                    <a:pt x="103406" y="169437"/>
                  </a:lnTo>
                  <a:lnTo>
                    <a:pt x="130504" y="158891"/>
                  </a:lnTo>
                  <a:lnTo>
                    <a:pt x="113503" y="106034"/>
                  </a:lnTo>
                  <a:lnTo>
                    <a:pt x="90496" y="104692"/>
                  </a:lnTo>
                  <a:lnTo>
                    <a:pt x="96504" y="42183"/>
                  </a:lnTo>
                  <a:lnTo>
                    <a:pt x="34128" y="0"/>
                  </a:lnTo>
                  <a:lnTo>
                    <a:pt x="0" y="31190"/>
                  </a:lnTo>
                  <a:lnTo>
                    <a:pt x="8308" y="113895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6FFCC418-2906-F74D-B369-5EAB62E4D824}"/>
                </a:ext>
              </a:extLst>
            </p:cNvPr>
            <p:cNvSpPr/>
            <p:nvPr/>
          </p:nvSpPr>
          <p:spPr>
            <a:xfrm>
              <a:off x="3081669" y="2453970"/>
              <a:ext cx="497920" cy="547617"/>
            </a:xfrm>
            <a:custGeom>
              <a:avLst/>
              <a:gdLst>
                <a:gd name="connsiteX0" fmla="*/ 478300 w 497920"/>
                <a:gd name="connsiteY0" fmla="*/ 232776 h 547617"/>
                <a:gd name="connsiteX1" fmla="*/ 476511 w 497920"/>
                <a:gd name="connsiteY1" fmla="*/ 266459 h 547617"/>
                <a:gd name="connsiteX2" fmla="*/ 497921 w 497920"/>
                <a:gd name="connsiteY2" fmla="*/ 281159 h 547617"/>
                <a:gd name="connsiteX3" fmla="*/ 497921 w 497920"/>
                <a:gd name="connsiteY3" fmla="*/ 316695 h 547617"/>
                <a:gd name="connsiteX4" fmla="*/ 478364 w 497920"/>
                <a:gd name="connsiteY4" fmla="*/ 330181 h 547617"/>
                <a:gd name="connsiteX5" fmla="*/ 434842 w 497920"/>
                <a:gd name="connsiteY5" fmla="*/ 447144 h 547617"/>
                <a:gd name="connsiteX6" fmla="*/ 434266 w 497920"/>
                <a:gd name="connsiteY6" fmla="*/ 476545 h 547617"/>
                <a:gd name="connsiteX7" fmla="*/ 408511 w 497920"/>
                <a:gd name="connsiteY7" fmla="*/ 504731 h 547617"/>
                <a:gd name="connsiteX8" fmla="*/ 433627 w 497920"/>
                <a:gd name="connsiteY8" fmla="*/ 527420 h 547617"/>
                <a:gd name="connsiteX9" fmla="*/ 401161 w 497920"/>
                <a:gd name="connsiteY9" fmla="*/ 547617 h 547617"/>
                <a:gd name="connsiteX10" fmla="*/ 378537 w 497920"/>
                <a:gd name="connsiteY10" fmla="*/ 542121 h 547617"/>
                <a:gd name="connsiteX11" fmla="*/ 374255 w 497920"/>
                <a:gd name="connsiteY11" fmla="*/ 511442 h 547617"/>
                <a:gd name="connsiteX12" fmla="*/ 312966 w 497920"/>
                <a:gd name="connsiteY12" fmla="*/ 516363 h 547617"/>
                <a:gd name="connsiteX13" fmla="*/ 275004 w 497920"/>
                <a:gd name="connsiteY13" fmla="*/ 475330 h 547617"/>
                <a:gd name="connsiteX14" fmla="*/ 251101 w 497920"/>
                <a:gd name="connsiteY14" fmla="*/ 474691 h 547617"/>
                <a:gd name="connsiteX15" fmla="*/ 222917 w 497920"/>
                <a:gd name="connsiteY15" fmla="*/ 425733 h 547617"/>
                <a:gd name="connsiteX16" fmla="*/ 197225 w 497920"/>
                <a:gd name="connsiteY16" fmla="*/ 463059 h 547617"/>
                <a:gd name="connsiteX17" fmla="*/ 132293 w 497920"/>
                <a:gd name="connsiteY17" fmla="*/ 463059 h 547617"/>
                <a:gd name="connsiteX18" fmla="*/ 76564 w 497920"/>
                <a:gd name="connsiteY18" fmla="*/ 417168 h 547617"/>
                <a:gd name="connsiteX19" fmla="*/ 32466 w 497920"/>
                <a:gd name="connsiteY19" fmla="*/ 428801 h 547617"/>
                <a:gd name="connsiteX20" fmla="*/ 31252 w 497920"/>
                <a:gd name="connsiteY20" fmla="*/ 385275 h 547617"/>
                <a:gd name="connsiteX21" fmla="*/ 0 w 497920"/>
                <a:gd name="connsiteY21" fmla="*/ 333249 h 547617"/>
                <a:gd name="connsiteX22" fmla="*/ 52662 w 497920"/>
                <a:gd name="connsiteY22" fmla="*/ 317334 h 547617"/>
                <a:gd name="connsiteX23" fmla="*/ 47165 w 497920"/>
                <a:gd name="connsiteY23" fmla="*/ 260962 h 547617"/>
                <a:gd name="connsiteX24" fmla="*/ 91902 w 497920"/>
                <a:gd name="connsiteY24" fmla="*/ 227215 h 547617"/>
                <a:gd name="connsiteX25" fmla="*/ 89410 w 497920"/>
                <a:gd name="connsiteY25" fmla="*/ 189250 h 547617"/>
                <a:gd name="connsiteX26" fmla="*/ 31252 w 497920"/>
                <a:gd name="connsiteY26" fmla="*/ 112042 h 547617"/>
                <a:gd name="connsiteX27" fmla="*/ 66146 w 497920"/>
                <a:gd name="connsiteY27" fmla="*/ 22050 h 547617"/>
                <a:gd name="connsiteX28" fmla="*/ 152489 w 497920"/>
                <a:gd name="connsiteY28" fmla="*/ 17129 h 547617"/>
                <a:gd name="connsiteX29" fmla="*/ 172109 w 497920"/>
                <a:gd name="connsiteY29" fmla="*/ 0 h 547617"/>
                <a:gd name="connsiteX30" fmla="*/ 210071 w 497920"/>
                <a:gd name="connsiteY30" fmla="*/ 12847 h 547617"/>
                <a:gd name="connsiteX31" fmla="*/ 251740 w 497920"/>
                <a:gd name="connsiteY31" fmla="*/ 54519 h 547617"/>
                <a:gd name="connsiteX32" fmla="*/ 251101 w 497920"/>
                <a:gd name="connsiteY32" fmla="*/ 109038 h 547617"/>
                <a:gd name="connsiteX33" fmla="*/ 273150 w 497920"/>
                <a:gd name="connsiteY33" fmla="*/ 128020 h 547617"/>
                <a:gd name="connsiteX34" fmla="*/ 299481 w 497920"/>
                <a:gd name="connsiteY34" fmla="*/ 121884 h 547617"/>
                <a:gd name="connsiteX35" fmla="*/ 352782 w 497920"/>
                <a:gd name="connsiteY35" fmla="*/ 228430 h 547617"/>
                <a:gd name="connsiteX36" fmla="*/ 423210 w 497920"/>
                <a:gd name="connsiteY36" fmla="*/ 235204 h 547617"/>
                <a:gd name="connsiteX37" fmla="*/ 452034 w 497920"/>
                <a:gd name="connsiteY37" fmla="*/ 213154 h 547617"/>
                <a:gd name="connsiteX38" fmla="*/ 478300 w 497920"/>
                <a:gd name="connsiteY38" fmla="*/ 232776 h 547617"/>
                <a:gd name="connsiteX39" fmla="*/ 478300 w 497920"/>
                <a:gd name="connsiteY39" fmla="*/ 232776 h 5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7920" h="547617">
                  <a:moveTo>
                    <a:pt x="478300" y="232776"/>
                  </a:moveTo>
                  <a:lnTo>
                    <a:pt x="476511" y="266459"/>
                  </a:lnTo>
                  <a:lnTo>
                    <a:pt x="497921" y="281159"/>
                  </a:lnTo>
                  <a:lnTo>
                    <a:pt x="497921" y="316695"/>
                  </a:lnTo>
                  <a:lnTo>
                    <a:pt x="478364" y="330181"/>
                  </a:lnTo>
                  <a:lnTo>
                    <a:pt x="434842" y="447144"/>
                  </a:lnTo>
                  <a:lnTo>
                    <a:pt x="434266" y="476545"/>
                  </a:lnTo>
                  <a:lnTo>
                    <a:pt x="408511" y="504731"/>
                  </a:lnTo>
                  <a:lnTo>
                    <a:pt x="433627" y="527420"/>
                  </a:lnTo>
                  <a:lnTo>
                    <a:pt x="401161" y="547617"/>
                  </a:lnTo>
                  <a:lnTo>
                    <a:pt x="378537" y="542121"/>
                  </a:lnTo>
                  <a:lnTo>
                    <a:pt x="374255" y="511442"/>
                  </a:lnTo>
                  <a:lnTo>
                    <a:pt x="312966" y="516363"/>
                  </a:lnTo>
                  <a:lnTo>
                    <a:pt x="275004" y="475330"/>
                  </a:lnTo>
                  <a:lnTo>
                    <a:pt x="251101" y="474691"/>
                  </a:lnTo>
                  <a:lnTo>
                    <a:pt x="222917" y="425733"/>
                  </a:lnTo>
                  <a:lnTo>
                    <a:pt x="197225" y="463059"/>
                  </a:lnTo>
                  <a:lnTo>
                    <a:pt x="132293" y="463059"/>
                  </a:lnTo>
                  <a:lnTo>
                    <a:pt x="76564" y="417168"/>
                  </a:lnTo>
                  <a:lnTo>
                    <a:pt x="32466" y="428801"/>
                  </a:lnTo>
                  <a:lnTo>
                    <a:pt x="31252" y="385275"/>
                  </a:lnTo>
                  <a:lnTo>
                    <a:pt x="0" y="333249"/>
                  </a:lnTo>
                  <a:lnTo>
                    <a:pt x="52662" y="317334"/>
                  </a:lnTo>
                  <a:lnTo>
                    <a:pt x="47165" y="260962"/>
                  </a:lnTo>
                  <a:lnTo>
                    <a:pt x="91902" y="227215"/>
                  </a:lnTo>
                  <a:lnTo>
                    <a:pt x="89410" y="189250"/>
                  </a:lnTo>
                  <a:lnTo>
                    <a:pt x="31252" y="112042"/>
                  </a:lnTo>
                  <a:lnTo>
                    <a:pt x="66146" y="22050"/>
                  </a:lnTo>
                  <a:lnTo>
                    <a:pt x="152489" y="17129"/>
                  </a:lnTo>
                  <a:lnTo>
                    <a:pt x="172109" y="0"/>
                  </a:lnTo>
                  <a:lnTo>
                    <a:pt x="210071" y="12847"/>
                  </a:lnTo>
                  <a:lnTo>
                    <a:pt x="251740" y="54519"/>
                  </a:lnTo>
                  <a:lnTo>
                    <a:pt x="251101" y="109038"/>
                  </a:lnTo>
                  <a:lnTo>
                    <a:pt x="273150" y="128020"/>
                  </a:lnTo>
                  <a:lnTo>
                    <a:pt x="299481" y="121884"/>
                  </a:lnTo>
                  <a:lnTo>
                    <a:pt x="352782" y="228430"/>
                  </a:lnTo>
                  <a:lnTo>
                    <a:pt x="423210" y="235204"/>
                  </a:lnTo>
                  <a:lnTo>
                    <a:pt x="452034" y="213154"/>
                  </a:lnTo>
                  <a:lnTo>
                    <a:pt x="478300" y="232776"/>
                  </a:lnTo>
                  <a:lnTo>
                    <a:pt x="478300" y="23277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8D4D58D-1F1E-D340-9902-62111AE3352D}"/>
                </a:ext>
              </a:extLst>
            </p:cNvPr>
            <p:cNvSpPr/>
            <p:nvPr/>
          </p:nvSpPr>
          <p:spPr>
            <a:xfrm>
              <a:off x="3361593" y="3086722"/>
              <a:ext cx="610912" cy="498850"/>
            </a:xfrm>
            <a:custGeom>
              <a:avLst/>
              <a:gdLst>
                <a:gd name="connsiteX0" fmla="*/ 550902 w 610912"/>
                <a:gd name="connsiteY0" fmla="*/ 341750 h 498850"/>
                <a:gd name="connsiteX1" fmla="*/ 525466 w 610912"/>
                <a:gd name="connsiteY1" fmla="*/ 314203 h 498850"/>
                <a:gd name="connsiteX2" fmla="*/ 493319 w 610912"/>
                <a:gd name="connsiteY2" fmla="*/ 325707 h 498850"/>
                <a:gd name="connsiteX3" fmla="*/ 446473 w 610912"/>
                <a:gd name="connsiteY3" fmla="*/ 313308 h 498850"/>
                <a:gd name="connsiteX4" fmla="*/ 395473 w 610912"/>
                <a:gd name="connsiteY4" fmla="*/ 487857 h 498850"/>
                <a:gd name="connsiteX5" fmla="*/ 380327 w 610912"/>
                <a:gd name="connsiteY5" fmla="*/ 487857 h 498850"/>
                <a:gd name="connsiteX6" fmla="*/ 364733 w 610912"/>
                <a:gd name="connsiteY6" fmla="*/ 427203 h 498850"/>
                <a:gd name="connsiteX7" fmla="*/ 313285 w 610912"/>
                <a:gd name="connsiteY7" fmla="*/ 440050 h 498850"/>
                <a:gd name="connsiteX8" fmla="*/ 262733 w 610912"/>
                <a:gd name="connsiteY8" fmla="*/ 430910 h 498850"/>
                <a:gd name="connsiteX9" fmla="*/ 258515 w 610912"/>
                <a:gd name="connsiteY9" fmla="*/ 454750 h 498850"/>
                <a:gd name="connsiteX10" fmla="*/ 253530 w 610912"/>
                <a:gd name="connsiteY10" fmla="*/ 485109 h 498850"/>
                <a:gd name="connsiteX11" fmla="*/ 214928 w 610912"/>
                <a:gd name="connsiteY11" fmla="*/ 496102 h 498850"/>
                <a:gd name="connsiteX12" fmla="*/ 162586 w 610912"/>
                <a:gd name="connsiteY12" fmla="*/ 486451 h 498850"/>
                <a:gd name="connsiteX13" fmla="*/ 123090 w 610912"/>
                <a:gd name="connsiteY13" fmla="*/ 498851 h 498850"/>
                <a:gd name="connsiteX14" fmla="*/ 87237 w 610912"/>
                <a:gd name="connsiteY14" fmla="*/ 475906 h 498850"/>
                <a:gd name="connsiteX15" fmla="*/ 86342 w 610912"/>
                <a:gd name="connsiteY15" fmla="*/ 446505 h 498850"/>
                <a:gd name="connsiteX16" fmla="*/ 118489 w 610912"/>
                <a:gd name="connsiteY16" fmla="*/ 420811 h 498850"/>
                <a:gd name="connsiteX17" fmla="*/ 113887 w 610912"/>
                <a:gd name="connsiteY17" fmla="*/ 350953 h 498850"/>
                <a:gd name="connsiteX18" fmla="*/ 101936 w 610912"/>
                <a:gd name="connsiteY18" fmla="*/ 328903 h 498850"/>
                <a:gd name="connsiteX19" fmla="*/ 32147 w 610912"/>
                <a:gd name="connsiteY19" fmla="*/ 315097 h 498850"/>
                <a:gd name="connsiteX20" fmla="*/ 0 w 610912"/>
                <a:gd name="connsiteY20" fmla="*/ 224467 h 498850"/>
                <a:gd name="connsiteX21" fmla="*/ 10992 w 610912"/>
                <a:gd name="connsiteY21" fmla="*/ 202289 h 498850"/>
                <a:gd name="connsiteX22" fmla="*/ 68320 w 610912"/>
                <a:gd name="connsiteY22" fmla="*/ 225809 h 498850"/>
                <a:gd name="connsiteX23" fmla="*/ 137790 w 610912"/>
                <a:gd name="connsiteY23" fmla="*/ 188355 h 498850"/>
                <a:gd name="connsiteX24" fmla="*/ 146992 w 610912"/>
                <a:gd name="connsiteY24" fmla="*/ 140547 h 498850"/>
                <a:gd name="connsiteX25" fmla="*/ 120342 w 610912"/>
                <a:gd name="connsiteY25" fmla="*/ 82705 h 498850"/>
                <a:gd name="connsiteX26" fmla="*/ 146034 w 610912"/>
                <a:gd name="connsiteY26" fmla="*/ 55094 h 498850"/>
                <a:gd name="connsiteX27" fmla="*/ 135936 w 610912"/>
                <a:gd name="connsiteY27" fmla="*/ 18343 h 498850"/>
                <a:gd name="connsiteX28" fmla="*/ 185530 w 610912"/>
                <a:gd name="connsiteY28" fmla="*/ 0 h 498850"/>
                <a:gd name="connsiteX29" fmla="*/ 221383 w 610912"/>
                <a:gd name="connsiteY29" fmla="*/ 35792 h 498850"/>
                <a:gd name="connsiteX30" fmla="*/ 265481 w 610912"/>
                <a:gd name="connsiteY30" fmla="*/ 38604 h 498850"/>
                <a:gd name="connsiteX31" fmla="*/ 313285 w 610912"/>
                <a:gd name="connsiteY31" fmla="*/ 96447 h 498850"/>
                <a:gd name="connsiteX32" fmla="*/ 368376 w 610912"/>
                <a:gd name="connsiteY32" fmla="*/ 117602 h 498850"/>
                <a:gd name="connsiteX33" fmla="*/ 449733 w 610912"/>
                <a:gd name="connsiteY33" fmla="*/ 81746 h 498850"/>
                <a:gd name="connsiteX34" fmla="*/ 549368 w 610912"/>
                <a:gd name="connsiteY34" fmla="*/ 70753 h 498850"/>
                <a:gd name="connsiteX35" fmla="*/ 548473 w 610912"/>
                <a:gd name="connsiteY35" fmla="*/ 80852 h 498850"/>
                <a:gd name="connsiteX36" fmla="*/ 602669 w 610912"/>
                <a:gd name="connsiteY36" fmla="*/ 124952 h 498850"/>
                <a:gd name="connsiteX37" fmla="*/ 604458 w 610912"/>
                <a:gd name="connsiteY37" fmla="*/ 150646 h 498850"/>
                <a:gd name="connsiteX38" fmla="*/ 576913 w 610912"/>
                <a:gd name="connsiteY38" fmla="*/ 160744 h 498850"/>
                <a:gd name="connsiteX39" fmla="*/ 608165 w 610912"/>
                <a:gd name="connsiteY39" fmla="*/ 237058 h 498850"/>
                <a:gd name="connsiteX40" fmla="*/ 587011 w 610912"/>
                <a:gd name="connsiteY40" fmla="*/ 284802 h 498850"/>
                <a:gd name="connsiteX41" fmla="*/ 610913 w 610912"/>
                <a:gd name="connsiteY41" fmla="*/ 329798 h 498850"/>
                <a:gd name="connsiteX42" fmla="*/ 550902 w 610912"/>
                <a:gd name="connsiteY42" fmla="*/ 341750 h 49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0912" h="498850">
                  <a:moveTo>
                    <a:pt x="550902" y="341750"/>
                  </a:moveTo>
                  <a:lnTo>
                    <a:pt x="525466" y="314203"/>
                  </a:lnTo>
                  <a:lnTo>
                    <a:pt x="493319" y="325707"/>
                  </a:lnTo>
                  <a:lnTo>
                    <a:pt x="446473" y="313308"/>
                  </a:lnTo>
                  <a:lnTo>
                    <a:pt x="395473" y="487857"/>
                  </a:lnTo>
                  <a:lnTo>
                    <a:pt x="380327" y="487857"/>
                  </a:lnTo>
                  <a:lnTo>
                    <a:pt x="364733" y="427203"/>
                  </a:lnTo>
                  <a:lnTo>
                    <a:pt x="313285" y="440050"/>
                  </a:lnTo>
                  <a:lnTo>
                    <a:pt x="262733" y="430910"/>
                  </a:lnTo>
                  <a:lnTo>
                    <a:pt x="258515" y="454750"/>
                  </a:lnTo>
                  <a:lnTo>
                    <a:pt x="253530" y="485109"/>
                  </a:lnTo>
                  <a:lnTo>
                    <a:pt x="214928" y="496102"/>
                  </a:lnTo>
                  <a:lnTo>
                    <a:pt x="162586" y="486451"/>
                  </a:lnTo>
                  <a:lnTo>
                    <a:pt x="123090" y="498851"/>
                  </a:lnTo>
                  <a:lnTo>
                    <a:pt x="87237" y="475906"/>
                  </a:lnTo>
                  <a:lnTo>
                    <a:pt x="86342" y="446505"/>
                  </a:lnTo>
                  <a:lnTo>
                    <a:pt x="118489" y="420811"/>
                  </a:lnTo>
                  <a:lnTo>
                    <a:pt x="113887" y="350953"/>
                  </a:lnTo>
                  <a:lnTo>
                    <a:pt x="101936" y="328903"/>
                  </a:lnTo>
                  <a:lnTo>
                    <a:pt x="32147" y="315097"/>
                  </a:lnTo>
                  <a:lnTo>
                    <a:pt x="0" y="224467"/>
                  </a:lnTo>
                  <a:lnTo>
                    <a:pt x="10992" y="202289"/>
                  </a:lnTo>
                  <a:lnTo>
                    <a:pt x="68320" y="225809"/>
                  </a:lnTo>
                  <a:lnTo>
                    <a:pt x="137790" y="188355"/>
                  </a:lnTo>
                  <a:lnTo>
                    <a:pt x="146992" y="140547"/>
                  </a:lnTo>
                  <a:lnTo>
                    <a:pt x="120342" y="82705"/>
                  </a:lnTo>
                  <a:lnTo>
                    <a:pt x="146034" y="55094"/>
                  </a:lnTo>
                  <a:lnTo>
                    <a:pt x="135936" y="18343"/>
                  </a:lnTo>
                  <a:lnTo>
                    <a:pt x="185530" y="0"/>
                  </a:lnTo>
                  <a:lnTo>
                    <a:pt x="221383" y="35792"/>
                  </a:lnTo>
                  <a:lnTo>
                    <a:pt x="265481" y="38604"/>
                  </a:lnTo>
                  <a:lnTo>
                    <a:pt x="313285" y="96447"/>
                  </a:lnTo>
                  <a:lnTo>
                    <a:pt x="368376" y="117602"/>
                  </a:lnTo>
                  <a:lnTo>
                    <a:pt x="449733" y="81746"/>
                  </a:lnTo>
                  <a:lnTo>
                    <a:pt x="549368" y="70753"/>
                  </a:lnTo>
                  <a:lnTo>
                    <a:pt x="548473" y="80852"/>
                  </a:lnTo>
                  <a:lnTo>
                    <a:pt x="602669" y="124952"/>
                  </a:lnTo>
                  <a:lnTo>
                    <a:pt x="604458" y="150646"/>
                  </a:lnTo>
                  <a:lnTo>
                    <a:pt x="576913" y="160744"/>
                  </a:lnTo>
                  <a:lnTo>
                    <a:pt x="608165" y="237058"/>
                  </a:lnTo>
                  <a:lnTo>
                    <a:pt x="587011" y="284802"/>
                  </a:lnTo>
                  <a:lnTo>
                    <a:pt x="610913" y="329798"/>
                  </a:lnTo>
                  <a:lnTo>
                    <a:pt x="550902" y="3417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13024724-A82F-774F-BAA7-64FD1527A3C8}"/>
                </a:ext>
              </a:extLst>
            </p:cNvPr>
            <p:cNvSpPr/>
            <p:nvPr/>
          </p:nvSpPr>
          <p:spPr>
            <a:xfrm>
              <a:off x="3938314" y="2619956"/>
              <a:ext cx="495491" cy="388662"/>
            </a:xfrm>
            <a:custGeom>
              <a:avLst/>
              <a:gdLst>
                <a:gd name="connsiteX0" fmla="*/ 46143 w 495491"/>
                <a:gd name="connsiteY0" fmla="*/ 369360 h 388662"/>
                <a:gd name="connsiteX1" fmla="*/ 77395 w 495491"/>
                <a:gd name="connsiteY1" fmla="*/ 388663 h 388662"/>
                <a:gd name="connsiteX2" fmla="*/ 123282 w 495491"/>
                <a:gd name="connsiteY2" fmla="*/ 388663 h 388662"/>
                <a:gd name="connsiteX3" fmla="*/ 302484 w 495491"/>
                <a:gd name="connsiteY3" fmla="*/ 299566 h 388662"/>
                <a:gd name="connsiteX4" fmla="*/ 341981 w 495491"/>
                <a:gd name="connsiteY4" fmla="*/ 253612 h 388662"/>
                <a:gd name="connsiteX5" fmla="*/ 404421 w 495491"/>
                <a:gd name="connsiteY5" fmla="*/ 257255 h 388662"/>
                <a:gd name="connsiteX6" fmla="*/ 442063 w 495491"/>
                <a:gd name="connsiteY6" fmla="*/ 204909 h 388662"/>
                <a:gd name="connsiteX7" fmla="*/ 469672 w 495491"/>
                <a:gd name="connsiteY7" fmla="*/ 206762 h 388662"/>
                <a:gd name="connsiteX8" fmla="*/ 461364 w 495491"/>
                <a:gd name="connsiteY8" fmla="*/ 124058 h 388662"/>
                <a:gd name="connsiteX9" fmla="*/ 495492 w 495491"/>
                <a:gd name="connsiteY9" fmla="*/ 92867 h 388662"/>
                <a:gd name="connsiteX10" fmla="*/ 404421 w 495491"/>
                <a:gd name="connsiteY10" fmla="*/ 31254 h 388662"/>
                <a:gd name="connsiteX11" fmla="*/ 370420 w 495491"/>
                <a:gd name="connsiteY11" fmla="*/ 58801 h 388662"/>
                <a:gd name="connsiteX12" fmla="*/ 320826 w 495491"/>
                <a:gd name="connsiteY12" fmla="*/ 25693 h 388662"/>
                <a:gd name="connsiteX13" fmla="*/ 262924 w 495491"/>
                <a:gd name="connsiteY13" fmla="*/ 36751 h 388662"/>
                <a:gd name="connsiteX14" fmla="*/ 250079 w 495491"/>
                <a:gd name="connsiteY14" fmla="*/ 1853 h 388662"/>
                <a:gd name="connsiteX15" fmla="*/ 223428 w 495491"/>
                <a:gd name="connsiteY15" fmla="*/ 0 h 388662"/>
                <a:gd name="connsiteX16" fmla="*/ 164631 w 495491"/>
                <a:gd name="connsiteY16" fmla="*/ 33044 h 388662"/>
                <a:gd name="connsiteX17" fmla="*/ 141049 w 495491"/>
                <a:gd name="connsiteY17" fmla="*/ 90694 h 388662"/>
                <a:gd name="connsiteX18" fmla="*/ 101233 w 495491"/>
                <a:gd name="connsiteY18" fmla="*/ 116707 h 388662"/>
                <a:gd name="connsiteX19" fmla="*/ 101233 w 495491"/>
                <a:gd name="connsiteY19" fmla="*/ 178257 h 388662"/>
                <a:gd name="connsiteX20" fmla="*/ 10289 w 495491"/>
                <a:gd name="connsiteY20" fmla="*/ 183754 h 388662"/>
                <a:gd name="connsiteX21" fmla="*/ 0 w 495491"/>
                <a:gd name="connsiteY21" fmla="*/ 208169 h 388662"/>
                <a:gd name="connsiteX22" fmla="*/ 1086 w 495491"/>
                <a:gd name="connsiteY22" fmla="*/ 207657 h 388662"/>
                <a:gd name="connsiteX23" fmla="*/ 25947 w 495491"/>
                <a:gd name="connsiteY23" fmla="*/ 209511 h 388662"/>
                <a:gd name="connsiteX24" fmla="*/ 39688 w 495491"/>
                <a:gd name="connsiteY24" fmla="*/ 244408 h 388662"/>
                <a:gd name="connsiteX25" fmla="*/ 34192 w 495491"/>
                <a:gd name="connsiteY25" fmla="*/ 268312 h 388662"/>
                <a:gd name="connsiteX26" fmla="*/ 6646 w 495491"/>
                <a:gd name="connsiteY26" fmla="*/ 289404 h 388662"/>
                <a:gd name="connsiteX27" fmla="*/ 36940 w 495491"/>
                <a:gd name="connsiteY27" fmla="*/ 325260 h 388662"/>
                <a:gd name="connsiteX28" fmla="*/ 46143 w 495491"/>
                <a:gd name="connsiteY28" fmla="*/ 369360 h 3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491" h="388662">
                  <a:moveTo>
                    <a:pt x="46143" y="369360"/>
                  </a:moveTo>
                  <a:lnTo>
                    <a:pt x="77395" y="388663"/>
                  </a:lnTo>
                  <a:lnTo>
                    <a:pt x="123282" y="388663"/>
                  </a:lnTo>
                  <a:lnTo>
                    <a:pt x="302484" y="299566"/>
                  </a:lnTo>
                  <a:lnTo>
                    <a:pt x="341981" y="253612"/>
                  </a:lnTo>
                  <a:lnTo>
                    <a:pt x="404421" y="257255"/>
                  </a:lnTo>
                  <a:lnTo>
                    <a:pt x="442063" y="204909"/>
                  </a:lnTo>
                  <a:lnTo>
                    <a:pt x="469672" y="206762"/>
                  </a:lnTo>
                  <a:lnTo>
                    <a:pt x="461364" y="124058"/>
                  </a:lnTo>
                  <a:lnTo>
                    <a:pt x="495492" y="92867"/>
                  </a:lnTo>
                  <a:lnTo>
                    <a:pt x="404421" y="31254"/>
                  </a:lnTo>
                  <a:lnTo>
                    <a:pt x="370420" y="58801"/>
                  </a:lnTo>
                  <a:lnTo>
                    <a:pt x="320826" y="25693"/>
                  </a:lnTo>
                  <a:lnTo>
                    <a:pt x="262924" y="36751"/>
                  </a:lnTo>
                  <a:lnTo>
                    <a:pt x="250079" y="1853"/>
                  </a:lnTo>
                  <a:lnTo>
                    <a:pt x="223428" y="0"/>
                  </a:lnTo>
                  <a:lnTo>
                    <a:pt x="164631" y="33044"/>
                  </a:lnTo>
                  <a:lnTo>
                    <a:pt x="141049" y="90694"/>
                  </a:lnTo>
                  <a:lnTo>
                    <a:pt x="101233" y="116707"/>
                  </a:lnTo>
                  <a:lnTo>
                    <a:pt x="101233" y="178257"/>
                  </a:lnTo>
                  <a:lnTo>
                    <a:pt x="10289" y="183754"/>
                  </a:lnTo>
                  <a:lnTo>
                    <a:pt x="0" y="208169"/>
                  </a:lnTo>
                  <a:lnTo>
                    <a:pt x="1086" y="207657"/>
                  </a:lnTo>
                  <a:lnTo>
                    <a:pt x="25947" y="209511"/>
                  </a:lnTo>
                  <a:lnTo>
                    <a:pt x="39688" y="244408"/>
                  </a:lnTo>
                  <a:lnTo>
                    <a:pt x="34192" y="268312"/>
                  </a:lnTo>
                  <a:lnTo>
                    <a:pt x="6646" y="289404"/>
                  </a:lnTo>
                  <a:lnTo>
                    <a:pt x="36940" y="325260"/>
                  </a:lnTo>
                  <a:lnTo>
                    <a:pt x="46143" y="3693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DADED6F-1ABE-1542-BE9E-ED5D5B8562BD}"/>
                </a:ext>
              </a:extLst>
            </p:cNvPr>
            <p:cNvSpPr/>
            <p:nvPr/>
          </p:nvSpPr>
          <p:spPr>
            <a:xfrm>
              <a:off x="3084097" y="2871139"/>
              <a:ext cx="463025" cy="467596"/>
            </a:xfrm>
            <a:custGeom>
              <a:avLst/>
              <a:gdLst>
                <a:gd name="connsiteX0" fmla="*/ 1853 w 463025"/>
                <a:gd name="connsiteY0" fmla="*/ 38540 h 467596"/>
                <a:gd name="connsiteX1" fmla="*/ 25756 w 463025"/>
                <a:gd name="connsiteY1" fmla="*/ 81427 h 467596"/>
                <a:gd name="connsiteX2" fmla="*/ 3068 w 463025"/>
                <a:gd name="connsiteY2" fmla="*/ 124889 h 467596"/>
                <a:gd name="connsiteX3" fmla="*/ 60650 w 463025"/>
                <a:gd name="connsiteY3" fmla="*/ 216797 h 467596"/>
                <a:gd name="connsiteX4" fmla="*/ 58797 w 463025"/>
                <a:gd name="connsiteY4" fmla="*/ 264541 h 467596"/>
                <a:gd name="connsiteX5" fmla="*/ 74135 w 463025"/>
                <a:gd name="connsiteY5" fmla="*/ 284163 h 467596"/>
                <a:gd name="connsiteX6" fmla="*/ 63399 w 463025"/>
                <a:gd name="connsiteY6" fmla="*/ 395949 h 467596"/>
                <a:gd name="connsiteX7" fmla="*/ 110244 w 463025"/>
                <a:gd name="connsiteY7" fmla="*/ 455964 h 467596"/>
                <a:gd name="connsiteX8" fmla="*/ 179139 w 463025"/>
                <a:gd name="connsiteY8" fmla="*/ 457818 h 467596"/>
                <a:gd name="connsiteX9" fmla="*/ 192368 w 463025"/>
                <a:gd name="connsiteY9" fmla="*/ 437940 h 467596"/>
                <a:gd name="connsiteX10" fmla="*/ 215887 w 463025"/>
                <a:gd name="connsiteY10" fmla="*/ 467597 h 467596"/>
                <a:gd name="connsiteX11" fmla="*/ 256661 w 463025"/>
                <a:gd name="connsiteY11" fmla="*/ 418638 h 467596"/>
                <a:gd name="connsiteX12" fmla="*/ 277496 w 463025"/>
                <a:gd name="connsiteY12" fmla="*/ 440050 h 467596"/>
                <a:gd name="connsiteX13" fmla="*/ 288489 w 463025"/>
                <a:gd name="connsiteY13" fmla="*/ 417871 h 467596"/>
                <a:gd name="connsiteX14" fmla="*/ 345816 w 463025"/>
                <a:gd name="connsiteY14" fmla="*/ 441392 h 467596"/>
                <a:gd name="connsiteX15" fmla="*/ 415286 w 463025"/>
                <a:gd name="connsiteY15" fmla="*/ 403938 h 467596"/>
                <a:gd name="connsiteX16" fmla="*/ 424488 w 463025"/>
                <a:gd name="connsiteY16" fmla="*/ 356130 h 467596"/>
                <a:gd name="connsiteX17" fmla="*/ 397838 w 463025"/>
                <a:gd name="connsiteY17" fmla="*/ 298288 h 467596"/>
                <a:gd name="connsiteX18" fmla="*/ 423530 w 463025"/>
                <a:gd name="connsiteY18" fmla="*/ 270677 h 467596"/>
                <a:gd name="connsiteX19" fmla="*/ 413432 w 463025"/>
                <a:gd name="connsiteY19" fmla="*/ 233926 h 467596"/>
                <a:gd name="connsiteX20" fmla="*/ 463026 w 463025"/>
                <a:gd name="connsiteY20" fmla="*/ 215583 h 467596"/>
                <a:gd name="connsiteX21" fmla="*/ 460022 w 463025"/>
                <a:gd name="connsiteY21" fmla="*/ 168414 h 467596"/>
                <a:gd name="connsiteX22" fmla="*/ 428131 w 463025"/>
                <a:gd name="connsiteY22" fmla="*/ 157996 h 467596"/>
                <a:gd name="connsiteX23" fmla="*/ 431199 w 463025"/>
                <a:gd name="connsiteY23" fmla="*/ 110252 h 467596"/>
                <a:gd name="connsiteX24" fmla="*/ 398733 w 463025"/>
                <a:gd name="connsiteY24" fmla="*/ 130449 h 467596"/>
                <a:gd name="connsiteX25" fmla="*/ 376109 w 463025"/>
                <a:gd name="connsiteY25" fmla="*/ 124952 h 467596"/>
                <a:gd name="connsiteX26" fmla="*/ 371827 w 463025"/>
                <a:gd name="connsiteY26" fmla="*/ 94274 h 467596"/>
                <a:gd name="connsiteX27" fmla="*/ 310538 w 463025"/>
                <a:gd name="connsiteY27" fmla="*/ 99195 h 467596"/>
                <a:gd name="connsiteX28" fmla="*/ 272575 w 463025"/>
                <a:gd name="connsiteY28" fmla="*/ 58162 h 467596"/>
                <a:gd name="connsiteX29" fmla="*/ 248673 w 463025"/>
                <a:gd name="connsiteY29" fmla="*/ 57523 h 467596"/>
                <a:gd name="connsiteX30" fmla="*/ 220489 w 463025"/>
                <a:gd name="connsiteY30" fmla="*/ 8564 h 467596"/>
                <a:gd name="connsiteX31" fmla="*/ 194797 w 463025"/>
                <a:gd name="connsiteY31" fmla="*/ 45890 h 467596"/>
                <a:gd name="connsiteX32" fmla="*/ 129865 w 463025"/>
                <a:gd name="connsiteY32" fmla="*/ 45890 h 467596"/>
                <a:gd name="connsiteX33" fmla="*/ 74135 w 463025"/>
                <a:gd name="connsiteY33" fmla="*/ 0 h 467596"/>
                <a:gd name="connsiteX34" fmla="*/ 30038 w 463025"/>
                <a:gd name="connsiteY34" fmla="*/ 11632 h 467596"/>
                <a:gd name="connsiteX35" fmla="*/ 0 w 463025"/>
                <a:gd name="connsiteY35" fmla="*/ 16490 h 467596"/>
                <a:gd name="connsiteX36" fmla="*/ 1853 w 463025"/>
                <a:gd name="connsiteY36" fmla="*/ 38540 h 46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025" h="467596">
                  <a:moveTo>
                    <a:pt x="1853" y="38540"/>
                  </a:moveTo>
                  <a:lnTo>
                    <a:pt x="25756" y="81427"/>
                  </a:lnTo>
                  <a:lnTo>
                    <a:pt x="3068" y="124889"/>
                  </a:lnTo>
                  <a:lnTo>
                    <a:pt x="60650" y="216797"/>
                  </a:lnTo>
                  <a:lnTo>
                    <a:pt x="58797" y="264541"/>
                  </a:lnTo>
                  <a:lnTo>
                    <a:pt x="74135" y="284163"/>
                  </a:lnTo>
                  <a:lnTo>
                    <a:pt x="63399" y="395949"/>
                  </a:lnTo>
                  <a:lnTo>
                    <a:pt x="110244" y="455964"/>
                  </a:lnTo>
                  <a:lnTo>
                    <a:pt x="179139" y="457818"/>
                  </a:lnTo>
                  <a:lnTo>
                    <a:pt x="192368" y="437940"/>
                  </a:lnTo>
                  <a:lnTo>
                    <a:pt x="215887" y="467597"/>
                  </a:lnTo>
                  <a:lnTo>
                    <a:pt x="256661" y="418638"/>
                  </a:lnTo>
                  <a:lnTo>
                    <a:pt x="277496" y="440050"/>
                  </a:lnTo>
                  <a:lnTo>
                    <a:pt x="288489" y="417871"/>
                  </a:lnTo>
                  <a:lnTo>
                    <a:pt x="345816" y="441392"/>
                  </a:lnTo>
                  <a:lnTo>
                    <a:pt x="415286" y="403938"/>
                  </a:lnTo>
                  <a:lnTo>
                    <a:pt x="424488" y="356130"/>
                  </a:lnTo>
                  <a:lnTo>
                    <a:pt x="397838" y="298288"/>
                  </a:lnTo>
                  <a:lnTo>
                    <a:pt x="423530" y="270677"/>
                  </a:lnTo>
                  <a:lnTo>
                    <a:pt x="413432" y="233926"/>
                  </a:lnTo>
                  <a:lnTo>
                    <a:pt x="463026" y="215583"/>
                  </a:lnTo>
                  <a:lnTo>
                    <a:pt x="460022" y="168414"/>
                  </a:lnTo>
                  <a:lnTo>
                    <a:pt x="428131" y="157996"/>
                  </a:lnTo>
                  <a:lnTo>
                    <a:pt x="431199" y="110252"/>
                  </a:lnTo>
                  <a:lnTo>
                    <a:pt x="398733" y="130449"/>
                  </a:lnTo>
                  <a:lnTo>
                    <a:pt x="376109" y="124952"/>
                  </a:lnTo>
                  <a:lnTo>
                    <a:pt x="371827" y="94274"/>
                  </a:lnTo>
                  <a:lnTo>
                    <a:pt x="310538" y="99195"/>
                  </a:lnTo>
                  <a:lnTo>
                    <a:pt x="272575" y="58162"/>
                  </a:lnTo>
                  <a:lnTo>
                    <a:pt x="248673" y="57523"/>
                  </a:lnTo>
                  <a:lnTo>
                    <a:pt x="220489" y="8564"/>
                  </a:lnTo>
                  <a:lnTo>
                    <a:pt x="194797" y="45890"/>
                  </a:lnTo>
                  <a:lnTo>
                    <a:pt x="129865" y="45890"/>
                  </a:lnTo>
                  <a:lnTo>
                    <a:pt x="74135" y="0"/>
                  </a:lnTo>
                  <a:lnTo>
                    <a:pt x="30038" y="11632"/>
                  </a:lnTo>
                  <a:lnTo>
                    <a:pt x="0" y="16490"/>
                  </a:lnTo>
                  <a:lnTo>
                    <a:pt x="1853" y="3854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E7F1A63-123D-BC4E-83DB-3FF0E07F67B5}"/>
                </a:ext>
              </a:extLst>
            </p:cNvPr>
            <p:cNvSpPr/>
            <p:nvPr/>
          </p:nvSpPr>
          <p:spPr>
            <a:xfrm>
              <a:off x="3910066" y="2989316"/>
              <a:ext cx="323319" cy="528762"/>
            </a:xfrm>
            <a:custGeom>
              <a:avLst/>
              <a:gdLst>
                <a:gd name="connsiteX0" fmla="*/ 290726 w 323319"/>
                <a:gd name="connsiteY0" fmla="*/ 435512 h 528762"/>
                <a:gd name="connsiteX1" fmla="*/ 217676 w 323319"/>
                <a:gd name="connsiteY1" fmla="*/ 527357 h 528762"/>
                <a:gd name="connsiteX2" fmla="*/ 171278 w 323319"/>
                <a:gd name="connsiteY2" fmla="*/ 527804 h 528762"/>
                <a:gd name="connsiteX3" fmla="*/ 161628 w 323319"/>
                <a:gd name="connsiteY3" fmla="*/ 497509 h 528762"/>
                <a:gd name="connsiteX4" fmla="*/ 134083 w 323319"/>
                <a:gd name="connsiteY4" fmla="*/ 496614 h 528762"/>
                <a:gd name="connsiteX5" fmla="*/ 115293 w 323319"/>
                <a:gd name="connsiteY5" fmla="*/ 526462 h 528762"/>
                <a:gd name="connsiteX6" fmla="*/ 84041 w 323319"/>
                <a:gd name="connsiteY6" fmla="*/ 528763 h 528762"/>
                <a:gd name="connsiteX7" fmla="*/ 81741 w 323319"/>
                <a:gd name="connsiteY7" fmla="*/ 502558 h 528762"/>
                <a:gd name="connsiteX8" fmla="*/ 2429 w 323319"/>
                <a:gd name="connsiteY8" fmla="*/ 439155 h 528762"/>
                <a:gd name="connsiteX9" fmla="*/ 62440 w 323319"/>
                <a:gd name="connsiteY9" fmla="*/ 427203 h 528762"/>
                <a:gd name="connsiteX10" fmla="*/ 38538 w 323319"/>
                <a:gd name="connsiteY10" fmla="*/ 382207 h 528762"/>
                <a:gd name="connsiteX11" fmla="*/ 59692 w 323319"/>
                <a:gd name="connsiteY11" fmla="*/ 334463 h 528762"/>
                <a:gd name="connsiteX12" fmla="*/ 28440 w 323319"/>
                <a:gd name="connsiteY12" fmla="*/ 258150 h 528762"/>
                <a:gd name="connsiteX13" fmla="*/ 55985 w 323319"/>
                <a:gd name="connsiteY13" fmla="*/ 248051 h 528762"/>
                <a:gd name="connsiteX14" fmla="*/ 54196 w 323319"/>
                <a:gd name="connsiteY14" fmla="*/ 222358 h 528762"/>
                <a:gd name="connsiteX15" fmla="*/ 0 w 323319"/>
                <a:gd name="connsiteY15" fmla="*/ 178257 h 528762"/>
                <a:gd name="connsiteX16" fmla="*/ 10098 w 323319"/>
                <a:gd name="connsiteY16" fmla="*/ 128659 h 528762"/>
                <a:gd name="connsiteX17" fmla="*/ 60587 w 323319"/>
                <a:gd name="connsiteY17" fmla="*/ 84559 h 528762"/>
                <a:gd name="connsiteX18" fmla="*/ 74391 w 323319"/>
                <a:gd name="connsiteY18" fmla="*/ 0 h 528762"/>
                <a:gd name="connsiteX19" fmla="*/ 105643 w 323319"/>
                <a:gd name="connsiteY19" fmla="*/ 19302 h 528762"/>
                <a:gd name="connsiteX20" fmla="*/ 151530 w 323319"/>
                <a:gd name="connsiteY20" fmla="*/ 19302 h 528762"/>
                <a:gd name="connsiteX21" fmla="*/ 186489 w 323319"/>
                <a:gd name="connsiteY21" fmla="*/ 75355 h 528762"/>
                <a:gd name="connsiteX22" fmla="*/ 163481 w 323319"/>
                <a:gd name="connsiteY22" fmla="*/ 130449 h 528762"/>
                <a:gd name="connsiteX23" fmla="*/ 191026 w 323319"/>
                <a:gd name="connsiteY23" fmla="*/ 145149 h 528762"/>
                <a:gd name="connsiteX24" fmla="*/ 246180 w 323319"/>
                <a:gd name="connsiteY24" fmla="*/ 150710 h 528762"/>
                <a:gd name="connsiteX25" fmla="*/ 248928 w 323319"/>
                <a:gd name="connsiteY25" fmla="*/ 210406 h 528762"/>
                <a:gd name="connsiteX26" fmla="*/ 323319 w 323319"/>
                <a:gd name="connsiteY26" fmla="*/ 246262 h 528762"/>
                <a:gd name="connsiteX27" fmla="*/ 318782 w 323319"/>
                <a:gd name="connsiteY27" fmla="*/ 284802 h 528762"/>
                <a:gd name="connsiteX28" fmla="*/ 287530 w 323319"/>
                <a:gd name="connsiteY28" fmla="*/ 299502 h 528762"/>
                <a:gd name="connsiteX29" fmla="*/ 280180 w 323319"/>
                <a:gd name="connsiteY29" fmla="*/ 358303 h 528762"/>
                <a:gd name="connsiteX30" fmla="*/ 306831 w 323319"/>
                <a:gd name="connsiteY30" fmla="*/ 357409 h 528762"/>
                <a:gd name="connsiteX31" fmla="*/ 290726 w 323319"/>
                <a:gd name="connsiteY31" fmla="*/ 435512 h 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319" h="528762">
                  <a:moveTo>
                    <a:pt x="290726" y="435512"/>
                  </a:moveTo>
                  <a:lnTo>
                    <a:pt x="217676" y="527357"/>
                  </a:lnTo>
                  <a:lnTo>
                    <a:pt x="171278" y="527804"/>
                  </a:lnTo>
                  <a:lnTo>
                    <a:pt x="161628" y="497509"/>
                  </a:lnTo>
                  <a:lnTo>
                    <a:pt x="134083" y="496614"/>
                  </a:lnTo>
                  <a:lnTo>
                    <a:pt x="115293" y="526462"/>
                  </a:lnTo>
                  <a:lnTo>
                    <a:pt x="84041" y="528763"/>
                  </a:lnTo>
                  <a:lnTo>
                    <a:pt x="81741" y="502558"/>
                  </a:lnTo>
                  <a:lnTo>
                    <a:pt x="2429" y="439155"/>
                  </a:lnTo>
                  <a:lnTo>
                    <a:pt x="62440" y="427203"/>
                  </a:lnTo>
                  <a:lnTo>
                    <a:pt x="38538" y="382207"/>
                  </a:lnTo>
                  <a:lnTo>
                    <a:pt x="59692" y="334463"/>
                  </a:lnTo>
                  <a:lnTo>
                    <a:pt x="28440" y="258150"/>
                  </a:lnTo>
                  <a:lnTo>
                    <a:pt x="55985" y="248051"/>
                  </a:lnTo>
                  <a:lnTo>
                    <a:pt x="54196" y="222358"/>
                  </a:lnTo>
                  <a:lnTo>
                    <a:pt x="0" y="178257"/>
                  </a:lnTo>
                  <a:lnTo>
                    <a:pt x="10098" y="128659"/>
                  </a:lnTo>
                  <a:lnTo>
                    <a:pt x="60587" y="84559"/>
                  </a:lnTo>
                  <a:lnTo>
                    <a:pt x="74391" y="0"/>
                  </a:lnTo>
                  <a:lnTo>
                    <a:pt x="105643" y="19302"/>
                  </a:lnTo>
                  <a:lnTo>
                    <a:pt x="151530" y="19302"/>
                  </a:lnTo>
                  <a:lnTo>
                    <a:pt x="186489" y="75355"/>
                  </a:lnTo>
                  <a:lnTo>
                    <a:pt x="163481" y="130449"/>
                  </a:lnTo>
                  <a:lnTo>
                    <a:pt x="191026" y="145149"/>
                  </a:lnTo>
                  <a:lnTo>
                    <a:pt x="246180" y="150710"/>
                  </a:lnTo>
                  <a:lnTo>
                    <a:pt x="248928" y="210406"/>
                  </a:lnTo>
                  <a:lnTo>
                    <a:pt x="323319" y="246262"/>
                  </a:lnTo>
                  <a:lnTo>
                    <a:pt x="318782" y="284802"/>
                  </a:lnTo>
                  <a:lnTo>
                    <a:pt x="287530" y="299502"/>
                  </a:lnTo>
                  <a:lnTo>
                    <a:pt x="280180" y="358303"/>
                  </a:lnTo>
                  <a:lnTo>
                    <a:pt x="306831" y="357409"/>
                  </a:lnTo>
                  <a:lnTo>
                    <a:pt x="290726" y="4355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ABB3388-2B3A-254C-94A1-B815A799C30D}"/>
                </a:ext>
              </a:extLst>
            </p:cNvPr>
            <p:cNvSpPr/>
            <p:nvPr/>
          </p:nvSpPr>
          <p:spPr>
            <a:xfrm>
              <a:off x="4061596" y="2824865"/>
              <a:ext cx="448837" cy="522754"/>
            </a:xfrm>
            <a:custGeom>
              <a:avLst/>
              <a:gdLst>
                <a:gd name="connsiteX0" fmla="*/ 155301 w 448837"/>
                <a:gd name="connsiteY0" fmla="*/ 521860 h 522754"/>
                <a:gd name="connsiteX1" fmla="*/ 128650 w 448837"/>
                <a:gd name="connsiteY1" fmla="*/ 522755 h 522754"/>
                <a:gd name="connsiteX2" fmla="*/ 136000 w 448837"/>
                <a:gd name="connsiteY2" fmla="*/ 463954 h 522754"/>
                <a:gd name="connsiteX3" fmla="*/ 167252 w 448837"/>
                <a:gd name="connsiteY3" fmla="*/ 449253 h 522754"/>
                <a:gd name="connsiteX4" fmla="*/ 171789 w 448837"/>
                <a:gd name="connsiteY4" fmla="*/ 410713 h 522754"/>
                <a:gd name="connsiteX5" fmla="*/ 97398 w 448837"/>
                <a:gd name="connsiteY5" fmla="*/ 374857 h 522754"/>
                <a:gd name="connsiteX6" fmla="*/ 94650 w 448837"/>
                <a:gd name="connsiteY6" fmla="*/ 315161 h 522754"/>
                <a:gd name="connsiteX7" fmla="*/ 39496 w 448837"/>
                <a:gd name="connsiteY7" fmla="*/ 309601 h 522754"/>
                <a:gd name="connsiteX8" fmla="*/ 11951 w 448837"/>
                <a:gd name="connsiteY8" fmla="*/ 294900 h 522754"/>
                <a:gd name="connsiteX9" fmla="*/ 34958 w 448837"/>
                <a:gd name="connsiteY9" fmla="*/ 239806 h 522754"/>
                <a:gd name="connsiteX10" fmla="*/ 0 w 448837"/>
                <a:gd name="connsiteY10" fmla="*/ 183754 h 522754"/>
                <a:gd name="connsiteX11" fmla="*/ 179203 w 448837"/>
                <a:gd name="connsiteY11" fmla="*/ 94657 h 522754"/>
                <a:gd name="connsiteX12" fmla="*/ 218699 w 448837"/>
                <a:gd name="connsiteY12" fmla="*/ 48703 h 522754"/>
                <a:gd name="connsiteX13" fmla="*/ 281139 w 448837"/>
                <a:gd name="connsiteY13" fmla="*/ 52346 h 522754"/>
                <a:gd name="connsiteX14" fmla="*/ 318782 w 448837"/>
                <a:gd name="connsiteY14" fmla="*/ 0 h 522754"/>
                <a:gd name="connsiteX15" fmla="*/ 346391 w 448837"/>
                <a:gd name="connsiteY15" fmla="*/ 1853 h 522754"/>
                <a:gd name="connsiteX16" fmla="*/ 346391 w 448837"/>
                <a:gd name="connsiteY16" fmla="*/ 2301 h 522754"/>
                <a:gd name="connsiteX17" fmla="*/ 361090 w 448837"/>
                <a:gd name="connsiteY17" fmla="*/ 27100 h 522754"/>
                <a:gd name="connsiteX18" fmla="*/ 389530 w 448837"/>
                <a:gd name="connsiteY18" fmla="*/ 27100 h 522754"/>
                <a:gd name="connsiteX19" fmla="*/ 407488 w 448837"/>
                <a:gd name="connsiteY19" fmla="*/ 95552 h 522754"/>
                <a:gd name="connsiteX20" fmla="*/ 448838 w 448837"/>
                <a:gd name="connsiteY20" fmla="*/ 114854 h 522754"/>
                <a:gd name="connsiteX21" fmla="*/ 340831 w 448837"/>
                <a:gd name="connsiteY21" fmla="*/ 290298 h 522754"/>
                <a:gd name="connsiteX22" fmla="*/ 266887 w 448837"/>
                <a:gd name="connsiteY22" fmla="*/ 334911 h 522754"/>
                <a:gd name="connsiteX23" fmla="*/ 265097 w 448837"/>
                <a:gd name="connsiteY23" fmla="*/ 411160 h 522754"/>
                <a:gd name="connsiteX24" fmla="*/ 158496 w 448837"/>
                <a:gd name="connsiteY24" fmla="*/ 510355 h 522754"/>
                <a:gd name="connsiteX25" fmla="*/ 155301 w 448837"/>
                <a:gd name="connsiteY25" fmla="*/ 521860 h 5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8837" h="522754">
                  <a:moveTo>
                    <a:pt x="155301" y="521860"/>
                  </a:moveTo>
                  <a:lnTo>
                    <a:pt x="128650" y="522755"/>
                  </a:lnTo>
                  <a:lnTo>
                    <a:pt x="136000" y="463954"/>
                  </a:lnTo>
                  <a:lnTo>
                    <a:pt x="167252" y="449253"/>
                  </a:lnTo>
                  <a:lnTo>
                    <a:pt x="171789" y="410713"/>
                  </a:lnTo>
                  <a:lnTo>
                    <a:pt x="97398" y="374857"/>
                  </a:lnTo>
                  <a:lnTo>
                    <a:pt x="94650" y="315161"/>
                  </a:lnTo>
                  <a:lnTo>
                    <a:pt x="39496" y="309601"/>
                  </a:lnTo>
                  <a:lnTo>
                    <a:pt x="11951" y="294900"/>
                  </a:lnTo>
                  <a:lnTo>
                    <a:pt x="34958" y="239806"/>
                  </a:lnTo>
                  <a:lnTo>
                    <a:pt x="0" y="183754"/>
                  </a:lnTo>
                  <a:lnTo>
                    <a:pt x="179203" y="94657"/>
                  </a:lnTo>
                  <a:lnTo>
                    <a:pt x="218699" y="48703"/>
                  </a:lnTo>
                  <a:lnTo>
                    <a:pt x="281139" y="52346"/>
                  </a:lnTo>
                  <a:lnTo>
                    <a:pt x="318782" y="0"/>
                  </a:lnTo>
                  <a:lnTo>
                    <a:pt x="346391" y="1853"/>
                  </a:lnTo>
                  <a:lnTo>
                    <a:pt x="346391" y="2301"/>
                  </a:lnTo>
                  <a:lnTo>
                    <a:pt x="361090" y="27100"/>
                  </a:lnTo>
                  <a:lnTo>
                    <a:pt x="389530" y="27100"/>
                  </a:lnTo>
                  <a:lnTo>
                    <a:pt x="407488" y="95552"/>
                  </a:lnTo>
                  <a:lnTo>
                    <a:pt x="448838" y="114854"/>
                  </a:lnTo>
                  <a:lnTo>
                    <a:pt x="340831" y="290298"/>
                  </a:lnTo>
                  <a:lnTo>
                    <a:pt x="266887" y="334911"/>
                  </a:lnTo>
                  <a:lnTo>
                    <a:pt x="265097" y="411160"/>
                  </a:lnTo>
                  <a:lnTo>
                    <a:pt x="158496" y="510355"/>
                  </a:lnTo>
                  <a:lnTo>
                    <a:pt x="155301" y="52186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F2619D3-15F1-C043-BF90-0B55D0FA0A8A}"/>
                </a:ext>
              </a:extLst>
            </p:cNvPr>
            <p:cNvSpPr/>
            <p:nvPr/>
          </p:nvSpPr>
          <p:spPr>
            <a:xfrm>
              <a:off x="3490180" y="2633697"/>
              <a:ext cx="494277" cy="570626"/>
            </a:xfrm>
            <a:custGeom>
              <a:avLst/>
              <a:gdLst>
                <a:gd name="connsiteX0" fmla="*/ 69789 w 494277"/>
                <a:gd name="connsiteY0" fmla="*/ 53049 h 570626"/>
                <a:gd name="connsiteX1" fmla="*/ 87620 w 494277"/>
                <a:gd name="connsiteY1" fmla="*/ 34641 h 570626"/>
                <a:gd name="connsiteX2" fmla="*/ 151274 w 494277"/>
                <a:gd name="connsiteY2" fmla="*/ 30998 h 570626"/>
                <a:gd name="connsiteX3" fmla="*/ 169041 w 494277"/>
                <a:gd name="connsiteY3" fmla="*/ 319 h 570626"/>
                <a:gd name="connsiteX4" fmla="*/ 214992 w 494277"/>
                <a:gd name="connsiteY4" fmla="*/ 0 h 570626"/>
                <a:gd name="connsiteX5" fmla="*/ 305041 w 494277"/>
                <a:gd name="connsiteY5" fmla="*/ 103861 h 570626"/>
                <a:gd name="connsiteX6" fmla="*/ 291236 w 494277"/>
                <a:gd name="connsiteY6" fmla="*/ 129618 h 570626"/>
                <a:gd name="connsiteX7" fmla="*/ 311432 w 494277"/>
                <a:gd name="connsiteY7" fmla="*/ 172760 h 570626"/>
                <a:gd name="connsiteX8" fmla="*/ 368439 w 494277"/>
                <a:gd name="connsiteY8" fmla="*/ 176467 h 570626"/>
                <a:gd name="connsiteX9" fmla="*/ 407935 w 494277"/>
                <a:gd name="connsiteY9" fmla="*/ 218715 h 570626"/>
                <a:gd name="connsiteX10" fmla="*/ 438229 w 494277"/>
                <a:gd name="connsiteY10" fmla="*/ 217820 h 570626"/>
                <a:gd name="connsiteX11" fmla="*/ 448135 w 494277"/>
                <a:gd name="connsiteY11" fmla="*/ 194427 h 570626"/>
                <a:gd name="connsiteX12" fmla="*/ 474082 w 494277"/>
                <a:gd name="connsiteY12" fmla="*/ 195769 h 570626"/>
                <a:gd name="connsiteX13" fmla="*/ 487823 w 494277"/>
                <a:gd name="connsiteY13" fmla="*/ 230667 h 570626"/>
                <a:gd name="connsiteX14" fmla="*/ 482326 w 494277"/>
                <a:gd name="connsiteY14" fmla="*/ 254570 h 570626"/>
                <a:gd name="connsiteX15" fmla="*/ 454781 w 494277"/>
                <a:gd name="connsiteY15" fmla="*/ 275662 h 570626"/>
                <a:gd name="connsiteX16" fmla="*/ 485075 w 494277"/>
                <a:gd name="connsiteY16" fmla="*/ 311518 h 570626"/>
                <a:gd name="connsiteX17" fmla="*/ 494278 w 494277"/>
                <a:gd name="connsiteY17" fmla="*/ 355619 h 570626"/>
                <a:gd name="connsiteX18" fmla="*/ 480473 w 494277"/>
                <a:gd name="connsiteY18" fmla="*/ 440177 h 570626"/>
                <a:gd name="connsiteX19" fmla="*/ 429984 w 494277"/>
                <a:gd name="connsiteY19" fmla="*/ 484278 h 570626"/>
                <a:gd name="connsiteX20" fmla="*/ 420781 w 494277"/>
                <a:gd name="connsiteY20" fmla="*/ 523777 h 570626"/>
                <a:gd name="connsiteX21" fmla="*/ 321146 w 494277"/>
                <a:gd name="connsiteY21" fmla="*/ 534771 h 570626"/>
                <a:gd name="connsiteX22" fmla="*/ 239789 w 494277"/>
                <a:gd name="connsiteY22" fmla="*/ 570627 h 570626"/>
                <a:gd name="connsiteX23" fmla="*/ 184699 w 494277"/>
                <a:gd name="connsiteY23" fmla="*/ 549471 h 570626"/>
                <a:gd name="connsiteX24" fmla="*/ 136895 w 494277"/>
                <a:gd name="connsiteY24" fmla="*/ 491628 h 570626"/>
                <a:gd name="connsiteX25" fmla="*/ 92797 w 494277"/>
                <a:gd name="connsiteY25" fmla="*/ 488816 h 570626"/>
                <a:gd name="connsiteX26" fmla="*/ 56943 w 494277"/>
                <a:gd name="connsiteY26" fmla="*/ 453024 h 570626"/>
                <a:gd name="connsiteX27" fmla="*/ 53940 w 494277"/>
                <a:gd name="connsiteY27" fmla="*/ 405856 h 570626"/>
                <a:gd name="connsiteX28" fmla="*/ 22049 w 494277"/>
                <a:gd name="connsiteY28" fmla="*/ 395438 h 570626"/>
                <a:gd name="connsiteX29" fmla="*/ 25116 w 494277"/>
                <a:gd name="connsiteY29" fmla="*/ 347694 h 570626"/>
                <a:gd name="connsiteX30" fmla="*/ 0 w 494277"/>
                <a:gd name="connsiteY30" fmla="*/ 325004 h 570626"/>
                <a:gd name="connsiteX31" fmla="*/ 25755 w 494277"/>
                <a:gd name="connsiteY31" fmla="*/ 296818 h 570626"/>
                <a:gd name="connsiteX32" fmla="*/ 26331 w 494277"/>
                <a:gd name="connsiteY32" fmla="*/ 267417 h 570626"/>
                <a:gd name="connsiteX33" fmla="*/ 69853 w 494277"/>
                <a:gd name="connsiteY33" fmla="*/ 150454 h 570626"/>
                <a:gd name="connsiteX34" fmla="*/ 89410 w 494277"/>
                <a:gd name="connsiteY34" fmla="*/ 136968 h 570626"/>
                <a:gd name="connsiteX35" fmla="*/ 89410 w 494277"/>
                <a:gd name="connsiteY35" fmla="*/ 101432 h 570626"/>
                <a:gd name="connsiteX36" fmla="*/ 68000 w 494277"/>
                <a:gd name="connsiteY36" fmla="*/ 86732 h 570626"/>
                <a:gd name="connsiteX37" fmla="*/ 69789 w 494277"/>
                <a:gd name="connsiteY37" fmla="*/ 53049 h 5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4277" h="570626">
                  <a:moveTo>
                    <a:pt x="69789" y="53049"/>
                  </a:moveTo>
                  <a:lnTo>
                    <a:pt x="87620" y="34641"/>
                  </a:lnTo>
                  <a:lnTo>
                    <a:pt x="151274" y="30998"/>
                  </a:lnTo>
                  <a:lnTo>
                    <a:pt x="169041" y="319"/>
                  </a:lnTo>
                  <a:lnTo>
                    <a:pt x="214992" y="0"/>
                  </a:lnTo>
                  <a:lnTo>
                    <a:pt x="305041" y="103861"/>
                  </a:lnTo>
                  <a:lnTo>
                    <a:pt x="291236" y="129618"/>
                  </a:lnTo>
                  <a:lnTo>
                    <a:pt x="311432" y="172760"/>
                  </a:lnTo>
                  <a:lnTo>
                    <a:pt x="368439" y="176467"/>
                  </a:lnTo>
                  <a:lnTo>
                    <a:pt x="407935" y="218715"/>
                  </a:lnTo>
                  <a:lnTo>
                    <a:pt x="438229" y="217820"/>
                  </a:lnTo>
                  <a:lnTo>
                    <a:pt x="448135" y="194427"/>
                  </a:lnTo>
                  <a:lnTo>
                    <a:pt x="474082" y="195769"/>
                  </a:lnTo>
                  <a:lnTo>
                    <a:pt x="487823" y="230667"/>
                  </a:lnTo>
                  <a:lnTo>
                    <a:pt x="482326" y="254570"/>
                  </a:lnTo>
                  <a:lnTo>
                    <a:pt x="454781" y="275662"/>
                  </a:lnTo>
                  <a:lnTo>
                    <a:pt x="485075" y="311518"/>
                  </a:lnTo>
                  <a:lnTo>
                    <a:pt x="494278" y="355619"/>
                  </a:lnTo>
                  <a:lnTo>
                    <a:pt x="480473" y="440177"/>
                  </a:lnTo>
                  <a:lnTo>
                    <a:pt x="429984" y="484278"/>
                  </a:lnTo>
                  <a:lnTo>
                    <a:pt x="420781" y="523777"/>
                  </a:lnTo>
                  <a:lnTo>
                    <a:pt x="321146" y="534771"/>
                  </a:lnTo>
                  <a:lnTo>
                    <a:pt x="239789" y="570627"/>
                  </a:lnTo>
                  <a:lnTo>
                    <a:pt x="184699" y="549471"/>
                  </a:lnTo>
                  <a:lnTo>
                    <a:pt x="136895" y="491628"/>
                  </a:lnTo>
                  <a:lnTo>
                    <a:pt x="92797" y="488816"/>
                  </a:lnTo>
                  <a:lnTo>
                    <a:pt x="56943" y="453024"/>
                  </a:lnTo>
                  <a:lnTo>
                    <a:pt x="53940" y="405856"/>
                  </a:lnTo>
                  <a:lnTo>
                    <a:pt x="22049" y="395438"/>
                  </a:lnTo>
                  <a:lnTo>
                    <a:pt x="25116" y="347694"/>
                  </a:lnTo>
                  <a:lnTo>
                    <a:pt x="0" y="325004"/>
                  </a:lnTo>
                  <a:lnTo>
                    <a:pt x="25755" y="296818"/>
                  </a:lnTo>
                  <a:lnTo>
                    <a:pt x="26331" y="267417"/>
                  </a:lnTo>
                  <a:lnTo>
                    <a:pt x="69853" y="150454"/>
                  </a:lnTo>
                  <a:lnTo>
                    <a:pt x="89410" y="136968"/>
                  </a:lnTo>
                  <a:lnTo>
                    <a:pt x="89410" y="101432"/>
                  </a:lnTo>
                  <a:lnTo>
                    <a:pt x="68000" y="86732"/>
                  </a:lnTo>
                  <a:lnTo>
                    <a:pt x="69789" y="5304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aphique 11">
            <a:extLst>
              <a:ext uri="{FF2B5EF4-FFF2-40B4-BE49-F238E27FC236}">
                <a16:creationId xmlns:a16="http://schemas.microsoft.com/office/drawing/2014/main" id="{61ED1090-7759-7641-B5FA-AA6EAF6F61BF}"/>
              </a:ext>
            </a:extLst>
          </p:cNvPr>
          <p:cNvGrpSpPr/>
          <p:nvPr/>
        </p:nvGrpSpPr>
        <p:grpSpPr>
          <a:xfrm>
            <a:off x="3616144" y="3678824"/>
            <a:ext cx="1326287" cy="995223"/>
            <a:chOff x="2820150" y="3267088"/>
            <a:chExt cx="1792092" cy="1344755"/>
          </a:xfrm>
          <a:solidFill>
            <a:schemeClr val="bg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5076DB6-E205-FE4B-85EF-EB26740054B7}"/>
                </a:ext>
              </a:extLst>
            </p:cNvPr>
            <p:cNvSpPr/>
            <p:nvPr/>
          </p:nvSpPr>
          <p:spPr>
            <a:xfrm>
              <a:off x="4118604" y="3427896"/>
              <a:ext cx="425766" cy="376390"/>
            </a:xfrm>
            <a:custGeom>
              <a:avLst/>
              <a:gdLst>
                <a:gd name="connsiteX0" fmla="*/ 368951 w 425766"/>
                <a:gd name="connsiteY0" fmla="*/ 320147 h 376390"/>
                <a:gd name="connsiteX1" fmla="*/ 321530 w 425766"/>
                <a:gd name="connsiteY1" fmla="*/ 344242 h 376390"/>
                <a:gd name="connsiteX2" fmla="*/ 318207 w 425766"/>
                <a:gd name="connsiteY2" fmla="*/ 309473 h 376390"/>
                <a:gd name="connsiteX3" fmla="*/ 273725 w 425766"/>
                <a:gd name="connsiteY3" fmla="*/ 305638 h 376390"/>
                <a:gd name="connsiteX4" fmla="*/ 266376 w 425766"/>
                <a:gd name="connsiteY4" fmla="*/ 259683 h 376390"/>
                <a:gd name="connsiteX5" fmla="*/ 242537 w 425766"/>
                <a:gd name="connsiteY5" fmla="*/ 259683 h 376390"/>
                <a:gd name="connsiteX6" fmla="*/ 190131 w 425766"/>
                <a:gd name="connsiteY6" fmla="*/ 376391 h 376390"/>
                <a:gd name="connsiteX7" fmla="*/ 157985 w 425766"/>
                <a:gd name="connsiteY7" fmla="*/ 376391 h 376390"/>
                <a:gd name="connsiteX8" fmla="*/ 123985 w 425766"/>
                <a:gd name="connsiteY8" fmla="*/ 338682 h 376390"/>
                <a:gd name="connsiteX9" fmla="*/ 73496 w 425766"/>
                <a:gd name="connsiteY9" fmla="*/ 342389 h 376390"/>
                <a:gd name="connsiteX10" fmla="*/ 62440 w 425766"/>
                <a:gd name="connsiteY10" fmla="*/ 314842 h 376390"/>
                <a:gd name="connsiteX11" fmla="*/ 31188 w 425766"/>
                <a:gd name="connsiteY11" fmla="*/ 313883 h 376390"/>
                <a:gd name="connsiteX12" fmla="*/ 9139 w 425766"/>
                <a:gd name="connsiteY12" fmla="*/ 248690 h 376390"/>
                <a:gd name="connsiteX13" fmla="*/ 0 w 425766"/>
                <a:gd name="connsiteY13" fmla="*/ 173335 h 376390"/>
                <a:gd name="connsiteX14" fmla="*/ 34895 w 425766"/>
                <a:gd name="connsiteY14" fmla="*/ 170587 h 376390"/>
                <a:gd name="connsiteX15" fmla="*/ 50936 w 425766"/>
                <a:gd name="connsiteY15" fmla="*/ 140547 h 376390"/>
                <a:gd name="connsiteX16" fmla="*/ 108391 w 425766"/>
                <a:gd name="connsiteY16" fmla="*/ 139014 h 376390"/>
                <a:gd name="connsiteX17" fmla="*/ 153064 w 425766"/>
                <a:gd name="connsiteY17" fmla="*/ 95552 h 376390"/>
                <a:gd name="connsiteX18" fmla="*/ 154790 w 425766"/>
                <a:gd name="connsiteY18" fmla="*/ 28633 h 376390"/>
                <a:gd name="connsiteX19" fmla="*/ 198887 w 425766"/>
                <a:gd name="connsiteY19" fmla="*/ 33044 h 376390"/>
                <a:gd name="connsiteX20" fmla="*/ 248928 w 425766"/>
                <a:gd name="connsiteY20" fmla="*/ 3643 h 376390"/>
                <a:gd name="connsiteX21" fmla="*/ 320315 w 425766"/>
                <a:gd name="connsiteY21" fmla="*/ 0 h 376390"/>
                <a:gd name="connsiteX22" fmla="*/ 332075 w 425766"/>
                <a:gd name="connsiteY22" fmla="*/ 31829 h 376390"/>
                <a:gd name="connsiteX23" fmla="*/ 362560 w 425766"/>
                <a:gd name="connsiteY23" fmla="*/ 69475 h 376390"/>
                <a:gd name="connsiteX24" fmla="*/ 339425 w 425766"/>
                <a:gd name="connsiteY24" fmla="*/ 105970 h 376390"/>
                <a:gd name="connsiteX25" fmla="*/ 369271 w 425766"/>
                <a:gd name="connsiteY25" fmla="*/ 127829 h 376390"/>
                <a:gd name="connsiteX26" fmla="*/ 421996 w 425766"/>
                <a:gd name="connsiteY26" fmla="*/ 208680 h 376390"/>
                <a:gd name="connsiteX27" fmla="*/ 425767 w 425766"/>
                <a:gd name="connsiteY27" fmla="*/ 259236 h 376390"/>
                <a:gd name="connsiteX28" fmla="*/ 368695 w 425766"/>
                <a:gd name="connsiteY28" fmla="*/ 289723 h 376390"/>
                <a:gd name="connsiteX29" fmla="*/ 368951 w 425766"/>
                <a:gd name="connsiteY29" fmla="*/ 320147 h 3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5766" h="376390">
                  <a:moveTo>
                    <a:pt x="368951" y="320147"/>
                  </a:moveTo>
                  <a:lnTo>
                    <a:pt x="321530" y="344242"/>
                  </a:lnTo>
                  <a:lnTo>
                    <a:pt x="318207" y="309473"/>
                  </a:lnTo>
                  <a:lnTo>
                    <a:pt x="273725" y="305638"/>
                  </a:lnTo>
                  <a:lnTo>
                    <a:pt x="266376" y="259683"/>
                  </a:lnTo>
                  <a:lnTo>
                    <a:pt x="242537" y="259683"/>
                  </a:lnTo>
                  <a:lnTo>
                    <a:pt x="190131" y="376391"/>
                  </a:lnTo>
                  <a:lnTo>
                    <a:pt x="157985" y="376391"/>
                  </a:lnTo>
                  <a:lnTo>
                    <a:pt x="123985" y="338682"/>
                  </a:lnTo>
                  <a:lnTo>
                    <a:pt x="73496" y="342389"/>
                  </a:lnTo>
                  <a:lnTo>
                    <a:pt x="62440" y="314842"/>
                  </a:lnTo>
                  <a:lnTo>
                    <a:pt x="31188" y="313883"/>
                  </a:lnTo>
                  <a:lnTo>
                    <a:pt x="9139" y="248690"/>
                  </a:lnTo>
                  <a:lnTo>
                    <a:pt x="0" y="173335"/>
                  </a:lnTo>
                  <a:lnTo>
                    <a:pt x="34895" y="170587"/>
                  </a:lnTo>
                  <a:lnTo>
                    <a:pt x="50936" y="140547"/>
                  </a:lnTo>
                  <a:lnTo>
                    <a:pt x="108391" y="139014"/>
                  </a:lnTo>
                  <a:lnTo>
                    <a:pt x="153064" y="95552"/>
                  </a:lnTo>
                  <a:lnTo>
                    <a:pt x="154790" y="28633"/>
                  </a:lnTo>
                  <a:lnTo>
                    <a:pt x="198887" y="33044"/>
                  </a:lnTo>
                  <a:lnTo>
                    <a:pt x="248928" y="3643"/>
                  </a:lnTo>
                  <a:lnTo>
                    <a:pt x="320315" y="0"/>
                  </a:lnTo>
                  <a:lnTo>
                    <a:pt x="332075" y="31829"/>
                  </a:lnTo>
                  <a:lnTo>
                    <a:pt x="362560" y="69475"/>
                  </a:lnTo>
                  <a:lnTo>
                    <a:pt x="339425" y="105970"/>
                  </a:lnTo>
                  <a:lnTo>
                    <a:pt x="369271" y="127829"/>
                  </a:lnTo>
                  <a:lnTo>
                    <a:pt x="421996" y="208680"/>
                  </a:lnTo>
                  <a:lnTo>
                    <a:pt x="425767" y="259236"/>
                  </a:lnTo>
                  <a:lnTo>
                    <a:pt x="368695" y="289723"/>
                  </a:lnTo>
                  <a:lnTo>
                    <a:pt x="368951" y="32014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25D8913-06A5-744C-80FA-118624BB4B7D}"/>
                </a:ext>
              </a:extLst>
            </p:cNvPr>
            <p:cNvSpPr/>
            <p:nvPr/>
          </p:nvSpPr>
          <p:spPr>
            <a:xfrm>
              <a:off x="4065303" y="3676586"/>
              <a:ext cx="546939" cy="443117"/>
            </a:xfrm>
            <a:custGeom>
              <a:avLst/>
              <a:gdLst>
                <a:gd name="connsiteX0" fmla="*/ 367928 w 546939"/>
                <a:gd name="connsiteY0" fmla="*/ 400551 h 443117"/>
                <a:gd name="connsiteX1" fmla="*/ 318782 w 546939"/>
                <a:gd name="connsiteY1" fmla="*/ 407901 h 443117"/>
                <a:gd name="connsiteX2" fmla="*/ 310537 w 546939"/>
                <a:gd name="connsiteY2" fmla="*/ 443117 h 443117"/>
                <a:gd name="connsiteX3" fmla="*/ 284782 w 546939"/>
                <a:gd name="connsiteY3" fmla="*/ 441903 h 443117"/>
                <a:gd name="connsiteX4" fmla="*/ 259537 w 546939"/>
                <a:gd name="connsiteY4" fmla="*/ 409754 h 443117"/>
                <a:gd name="connsiteX5" fmla="*/ 227838 w 546939"/>
                <a:gd name="connsiteY5" fmla="*/ 409754 h 443117"/>
                <a:gd name="connsiteX6" fmla="*/ 193838 w 546939"/>
                <a:gd name="connsiteY6" fmla="*/ 391347 h 443117"/>
                <a:gd name="connsiteX7" fmla="*/ 185594 w 546939"/>
                <a:gd name="connsiteY7" fmla="*/ 327049 h 443117"/>
                <a:gd name="connsiteX8" fmla="*/ 203936 w 546939"/>
                <a:gd name="connsiteY8" fmla="*/ 281095 h 443117"/>
                <a:gd name="connsiteX9" fmla="*/ 165334 w 546939"/>
                <a:gd name="connsiteY9" fmla="*/ 247093 h 443117"/>
                <a:gd name="connsiteX10" fmla="*/ 144244 w 546939"/>
                <a:gd name="connsiteY10" fmla="*/ 258150 h 443117"/>
                <a:gd name="connsiteX11" fmla="*/ 126797 w 546939"/>
                <a:gd name="connsiteY11" fmla="*/ 231497 h 443117"/>
                <a:gd name="connsiteX12" fmla="*/ 107496 w 546939"/>
                <a:gd name="connsiteY12" fmla="*/ 231497 h 443117"/>
                <a:gd name="connsiteX13" fmla="*/ 98293 w 546939"/>
                <a:gd name="connsiteY13" fmla="*/ 274704 h 443117"/>
                <a:gd name="connsiteX14" fmla="*/ 40391 w 546939"/>
                <a:gd name="connsiteY14" fmla="*/ 253548 h 443117"/>
                <a:gd name="connsiteX15" fmla="*/ 0 w 546939"/>
                <a:gd name="connsiteY15" fmla="*/ 167200 h 443117"/>
                <a:gd name="connsiteX16" fmla="*/ 44992 w 546939"/>
                <a:gd name="connsiteY16" fmla="*/ 113895 h 443117"/>
                <a:gd name="connsiteX17" fmla="*/ 62440 w 546939"/>
                <a:gd name="connsiteY17" fmla="*/ 0 h 443117"/>
                <a:gd name="connsiteX18" fmla="*/ 84488 w 546939"/>
                <a:gd name="connsiteY18" fmla="*/ 65193 h 443117"/>
                <a:gd name="connsiteX19" fmla="*/ 115740 w 546939"/>
                <a:gd name="connsiteY19" fmla="*/ 66151 h 443117"/>
                <a:gd name="connsiteX20" fmla="*/ 126797 w 546939"/>
                <a:gd name="connsiteY20" fmla="*/ 93698 h 443117"/>
                <a:gd name="connsiteX21" fmla="*/ 177286 w 546939"/>
                <a:gd name="connsiteY21" fmla="*/ 89991 h 443117"/>
                <a:gd name="connsiteX22" fmla="*/ 211286 w 546939"/>
                <a:gd name="connsiteY22" fmla="*/ 127701 h 443117"/>
                <a:gd name="connsiteX23" fmla="*/ 243432 w 546939"/>
                <a:gd name="connsiteY23" fmla="*/ 127701 h 443117"/>
                <a:gd name="connsiteX24" fmla="*/ 295838 w 546939"/>
                <a:gd name="connsiteY24" fmla="*/ 10993 h 443117"/>
                <a:gd name="connsiteX25" fmla="*/ 319676 w 546939"/>
                <a:gd name="connsiteY25" fmla="*/ 10993 h 443117"/>
                <a:gd name="connsiteX26" fmla="*/ 327026 w 546939"/>
                <a:gd name="connsiteY26" fmla="*/ 56948 h 443117"/>
                <a:gd name="connsiteX27" fmla="*/ 371507 w 546939"/>
                <a:gd name="connsiteY27" fmla="*/ 60783 h 443117"/>
                <a:gd name="connsiteX28" fmla="*/ 374830 w 546939"/>
                <a:gd name="connsiteY28" fmla="*/ 95552 h 443117"/>
                <a:gd name="connsiteX29" fmla="*/ 422252 w 546939"/>
                <a:gd name="connsiteY29" fmla="*/ 71456 h 443117"/>
                <a:gd name="connsiteX30" fmla="*/ 422571 w 546939"/>
                <a:gd name="connsiteY30" fmla="*/ 116963 h 443117"/>
                <a:gd name="connsiteX31" fmla="*/ 476511 w 546939"/>
                <a:gd name="connsiteY31" fmla="*/ 132303 h 443117"/>
                <a:gd name="connsiteX32" fmla="*/ 481112 w 546939"/>
                <a:gd name="connsiteY32" fmla="*/ 188291 h 443117"/>
                <a:gd name="connsiteX33" fmla="*/ 518755 w 546939"/>
                <a:gd name="connsiteY33" fmla="*/ 208872 h 443117"/>
                <a:gd name="connsiteX34" fmla="*/ 546939 w 546939"/>
                <a:gd name="connsiteY34" fmla="*/ 257255 h 443117"/>
                <a:gd name="connsiteX35" fmla="*/ 529492 w 546939"/>
                <a:gd name="connsiteY35" fmla="*/ 335614 h 443117"/>
                <a:gd name="connsiteX36" fmla="*/ 439571 w 546939"/>
                <a:gd name="connsiteY36" fmla="*/ 401446 h 443117"/>
                <a:gd name="connsiteX37" fmla="*/ 367928 w 546939"/>
                <a:gd name="connsiteY37" fmla="*/ 400551 h 443117"/>
                <a:gd name="connsiteX38" fmla="*/ 367928 w 546939"/>
                <a:gd name="connsiteY38" fmla="*/ 400551 h 4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6939" h="443117">
                  <a:moveTo>
                    <a:pt x="367928" y="400551"/>
                  </a:moveTo>
                  <a:lnTo>
                    <a:pt x="318782" y="407901"/>
                  </a:lnTo>
                  <a:lnTo>
                    <a:pt x="310537" y="443117"/>
                  </a:lnTo>
                  <a:lnTo>
                    <a:pt x="284782" y="441903"/>
                  </a:lnTo>
                  <a:lnTo>
                    <a:pt x="259537" y="409754"/>
                  </a:lnTo>
                  <a:lnTo>
                    <a:pt x="227838" y="409754"/>
                  </a:lnTo>
                  <a:lnTo>
                    <a:pt x="193838" y="391347"/>
                  </a:lnTo>
                  <a:lnTo>
                    <a:pt x="185594" y="327049"/>
                  </a:lnTo>
                  <a:lnTo>
                    <a:pt x="203936" y="281095"/>
                  </a:lnTo>
                  <a:lnTo>
                    <a:pt x="165334" y="247093"/>
                  </a:lnTo>
                  <a:lnTo>
                    <a:pt x="144244" y="258150"/>
                  </a:lnTo>
                  <a:lnTo>
                    <a:pt x="126797" y="231497"/>
                  </a:lnTo>
                  <a:lnTo>
                    <a:pt x="107496" y="231497"/>
                  </a:lnTo>
                  <a:lnTo>
                    <a:pt x="98293" y="274704"/>
                  </a:lnTo>
                  <a:lnTo>
                    <a:pt x="40391" y="253548"/>
                  </a:lnTo>
                  <a:lnTo>
                    <a:pt x="0" y="167200"/>
                  </a:lnTo>
                  <a:lnTo>
                    <a:pt x="44992" y="113895"/>
                  </a:lnTo>
                  <a:lnTo>
                    <a:pt x="62440" y="0"/>
                  </a:lnTo>
                  <a:lnTo>
                    <a:pt x="84488" y="65193"/>
                  </a:lnTo>
                  <a:lnTo>
                    <a:pt x="115740" y="66151"/>
                  </a:lnTo>
                  <a:lnTo>
                    <a:pt x="126797" y="93698"/>
                  </a:lnTo>
                  <a:lnTo>
                    <a:pt x="177286" y="89991"/>
                  </a:lnTo>
                  <a:lnTo>
                    <a:pt x="211286" y="127701"/>
                  </a:lnTo>
                  <a:lnTo>
                    <a:pt x="243432" y="127701"/>
                  </a:lnTo>
                  <a:lnTo>
                    <a:pt x="295838" y="10993"/>
                  </a:lnTo>
                  <a:lnTo>
                    <a:pt x="319676" y="10993"/>
                  </a:lnTo>
                  <a:lnTo>
                    <a:pt x="327026" y="56948"/>
                  </a:lnTo>
                  <a:lnTo>
                    <a:pt x="371507" y="60783"/>
                  </a:lnTo>
                  <a:lnTo>
                    <a:pt x="374830" y="95552"/>
                  </a:lnTo>
                  <a:lnTo>
                    <a:pt x="422252" y="71456"/>
                  </a:lnTo>
                  <a:lnTo>
                    <a:pt x="422571" y="116963"/>
                  </a:lnTo>
                  <a:lnTo>
                    <a:pt x="476511" y="132303"/>
                  </a:lnTo>
                  <a:lnTo>
                    <a:pt x="481112" y="188291"/>
                  </a:lnTo>
                  <a:lnTo>
                    <a:pt x="518755" y="208872"/>
                  </a:lnTo>
                  <a:lnTo>
                    <a:pt x="546939" y="257255"/>
                  </a:lnTo>
                  <a:lnTo>
                    <a:pt x="529492" y="335614"/>
                  </a:lnTo>
                  <a:lnTo>
                    <a:pt x="439571" y="401446"/>
                  </a:lnTo>
                  <a:lnTo>
                    <a:pt x="367928" y="400551"/>
                  </a:lnTo>
                  <a:lnTo>
                    <a:pt x="367928" y="4005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EB825024-F4C0-8C43-B35F-41F449A3AFBE}"/>
                </a:ext>
              </a:extLst>
            </p:cNvPr>
            <p:cNvSpPr/>
            <p:nvPr/>
          </p:nvSpPr>
          <p:spPr>
            <a:xfrm>
              <a:off x="3582976" y="3513924"/>
              <a:ext cx="308683" cy="423559"/>
            </a:xfrm>
            <a:custGeom>
              <a:avLst/>
              <a:gdLst>
                <a:gd name="connsiteX0" fmla="*/ 158943 w 308683"/>
                <a:gd name="connsiteY0" fmla="*/ 60655 h 423559"/>
                <a:gd name="connsiteX1" fmla="*/ 143349 w 308683"/>
                <a:gd name="connsiteY1" fmla="*/ 0 h 423559"/>
                <a:gd name="connsiteX2" fmla="*/ 91902 w 308683"/>
                <a:gd name="connsiteY2" fmla="*/ 12847 h 423559"/>
                <a:gd name="connsiteX3" fmla="*/ 41350 w 308683"/>
                <a:gd name="connsiteY3" fmla="*/ 3707 h 423559"/>
                <a:gd name="connsiteX4" fmla="*/ 37132 w 308683"/>
                <a:gd name="connsiteY4" fmla="*/ 27547 h 423559"/>
                <a:gd name="connsiteX5" fmla="*/ 54196 w 308683"/>
                <a:gd name="connsiteY5" fmla="*/ 77208 h 423559"/>
                <a:gd name="connsiteX6" fmla="*/ 11951 w 308683"/>
                <a:gd name="connsiteY6" fmla="*/ 88202 h 423559"/>
                <a:gd name="connsiteX7" fmla="*/ 0 w 308683"/>
                <a:gd name="connsiteY7" fmla="*/ 170907 h 423559"/>
                <a:gd name="connsiteX8" fmla="*/ 44098 w 308683"/>
                <a:gd name="connsiteY8" fmla="*/ 232456 h 423559"/>
                <a:gd name="connsiteX9" fmla="*/ 39496 w 308683"/>
                <a:gd name="connsiteY9" fmla="*/ 321553 h 423559"/>
                <a:gd name="connsiteX10" fmla="*/ 80846 w 308683"/>
                <a:gd name="connsiteY10" fmla="*/ 363864 h 423559"/>
                <a:gd name="connsiteX11" fmla="*/ 144244 w 308683"/>
                <a:gd name="connsiteY11" fmla="*/ 377606 h 423559"/>
                <a:gd name="connsiteX12" fmla="*/ 139643 w 308683"/>
                <a:gd name="connsiteY12" fmla="*/ 423560 h 423559"/>
                <a:gd name="connsiteX13" fmla="*/ 187383 w 308683"/>
                <a:gd name="connsiteY13" fmla="*/ 420811 h 423559"/>
                <a:gd name="connsiteX14" fmla="*/ 191090 w 308683"/>
                <a:gd name="connsiteY14" fmla="*/ 361116 h 423559"/>
                <a:gd name="connsiteX15" fmla="*/ 268229 w 308683"/>
                <a:gd name="connsiteY15" fmla="*/ 344562 h 423559"/>
                <a:gd name="connsiteX16" fmla="*/ 304977 w 308683"/>
                <a:gd name="connsiteY16" fmla="*/ 304104 h 423559"/>
                <a:gd name="connsiteX17" fmla="*/ 308684 w 308683"/>
                <a:gd name="connsiteY17" fmla="*/ 286655 h 423559"/>
                <a:gd name="connsiteX18" fmla="*/ 288489 w 308683"/>
                <a:gd name="connsiteY18" fmla="*/ 240701 h 423559"/>
                <a:gd name="connsiteX19" fmla="*/ 229692 w 308683"/>
                <a:gd name="connsiteY19" fmla="*/ 242555 h 423559"/>
                <a:gd name="connsiteX20" fmla="*/ 213650 w 308683"/>
                <a:gd name="connsiteY20" fmla="*/ 199157 h 423559"/>
                <a:gd name="connsiteX21" fmla="*/ 162586 w 308683"/>
                <a:gd name="connsiteY21" fmla="*/ 173655 h 423559"/>
                <a:gd name="connsiteX22" fmla="*/ 174090 w 308683"/>
                <a:gd name="connsiteY22" fmla="*/ 60655 h 423559"/>
                <a:gd name="connsiteX23" fmla="*/ 158943 w 308683"/>
                <a:gd name="connsiteY23" fmla="*/ 60655 h 42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83" h="423559">
                  <a:moveTo>
                    <a:pt x="158943" y="60655"/>
                  </a:moveTo>
                  <a:lnTo>
                    <a:pt x="143349" y="0"/>
                  </a:lnTo>
                  <a:lnTo>
                    <a:pt x="91902" y="12847"/>
                  </a:lnTo>
                  <a:lnTo>
                    <a:pt x="41350" y="3707"/>
                  </a:lnTo>
                  <a:lnTo>
                    <a:pt x="37132" y="27547"/>
                  </a:lnTo>
                  <a:lnTo>
                    <a:pt x="54196" y="77208"/>
                  </a:lnTo>
                  <a:lnTo>
                    <a:pt x="11951" y="88202"/>
                  </a:lnTo>
                  <a:lnTo>
                    <a:pt x="0" y="170907"/>
                  </a:lnTo>
                  <a:lnTo>
                    <a:pt x="44098" y="232456"/>
                  </a:lnTo>
                  <a:lnTo>
                    <a:pt x="39496" y="321553"/>
                  </a:lnTo>
                  <a:lnTo>
                    <a:pt x="80846" y="363864"/>
                  </a:lnTo>
                  <a:lnTo>
                    <a:pt x="144244" y="377606"/>
                  </a:lnTo>
                  <a:lnTo>
                    <a:pt x="139643" y="423560"/>
                  </a:lnTo>
                  <a:lnTo>
                    <a:pt x="187383" y="420811"/>
                  </a:lnTo>
                  <a:lnTo>
                    <a:pt x="191090" y="361116"/>
                  </a:lnTo>
                  <a:lnTo>
                    <a:pt x="268229" y="344562"/>
                  </a:lnTo>
                  <a:lnTo>
                    <a:pt x="304977" y="304104"/>
                  </a:lnTo>
                  <a:lnTo>
                    <a:pt x="308684" y="286655"/>
                  </a:lnTo>
                  <a:lnTo>
                    <a:pt x="288489" y="240701"/>
                  </a:lnTo>
                  <a:lnTo>
                    <a:pt x="229692" y="242555"/>
                  </a:lnTo>
                  <a:lnTo>
                    <a:pt x="213650" y="199157"/>
                  </a:lnTo>
                  <a:lnTo>
                    <a:pt x="162586" y="173655"/>
                  </a:lnTo>
                  <a:lnTo>
                    <a:pt x="174090" y="60655"/>
                  </a:lnTo>
                  <a:lnTo>
                    <a:pt x="158943" y="6065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30E44254-8E08-444A-A3E5-3539532FE7BB}"/>
                </a:ext>
              </a:extLst>
            </p:cNvPr>
            <p:cNvSpPr/>
            <p:nvPr/>
          </p:nvSpPr>
          <p:spPr>
            <a:xfrm>
              <a:off x="2925281" y="3546904"/>
              <a:ext cx="555822" cy="480507"/>
            </a:xfrm>
            <a:custGeom>
              <a:avLst/>
              <a:gdLst>
                <a:gd name="connsiteX0" fmla="*/ 239789 w 555822"/>
                <a:gd name="connsiteY0" fmla="*/ 459352 h 480507"/>
                <a:gd name="connsiteX1" fmla="*/ 325236 w 555822"/>
                <a:gd name="connsiteY1" fmla="*/ 427203 h 480507"/>
                <a:gd name="connsiteX2" fmla="*/ 402440 w 555822"/>
                <a:gd name="connsiteY2" fmla="*/ 427203 h 480507"/>
                <a:gd name="connsiteX3" fmla="*/ 438229 w 555822"/>
                <a:gd name="connsiteY3" fmla="*/ 463954 h 480507"/>
                <a:gd name="connsiteX4" fmla="*/ 457530 w 555822"/>
                <a:gd name="connsiteY4" fmla="*/ 446505 h 480507"/>
                <a:gd name="connsiteX5" fmla="*/ 502522 w 555822"/>
                <a:gd name="connsiteY5" fmla="*/ 442862 h 480507"/>
                <a:gd name="connsiteX6" fmla="*/ 531920 w 555822"/>
                <a:gd name="connsiteY6" fmla="*/ 448486 h 480507"/>
                <a:gd name="connsiteX7" fmla="*/ 526424 w 555822"/>
                <a:gd name="connsiteY7" fmla="*/ 418958 h 480507"/>
                <a:gd name="connsiteX8" fmla="*/ 555823 w 555822"/>
                <a:gd name="connsiteY8" fmla="*/ 389557 h 480507"/>
                <a:gd name="connsiteX9" fmla="*/ 542977 w 555822"/>
                <a:gd name="connsiteY9" fmla="*/ 339001 h 480507"/>
                <a:gd name="connsiteX10" fmla="*/ 496131 w 555822"/>
                <a:gd name="connsiteY10" fmla="*/ 306852 h 480507"/>
                <a:gd name="connsiteX11" fmla="*/ 461236 w 555822"/>
                <a:gd name="connsiteY11" fmla="*/ 233351 h 480507"/>
                <a:gd name="connsiteX12" fmla="*/ 474082 w 555822"/>
                <a:gd name="connsiteY12" fmla="*/ 177298 h 480507"/>
                <a:gd name="connsiteX13" fmla="*/ 419759 w 555822"/>
                <a:gd name="connsiteY13" fmla="*/ 117602 h 480507"/>
                <a:gd name="connsiteX14" fmla="*/ 376684 w 555822"/>
                <a:gd name="connsiteY14" fmla="*/ 116644 h 480507"/>
                <a:gd name="connsiteX15" fmla="*/ 361985 w 555822"/>
                <a:gd name="connsiteY15" fmla="*/ 83728 h 480507"/>
                <a:gd name="connsiteX16" fmla="*/ 331563 w 555822"/>
                <a:gd name="connsiteY16" fmla="*/ 99195 h 480507"/>
                <a:gd name="connsiteX17" fmla="*/ 238894 w 555822"/>
                <a:gd name="connsiteY17" fmla="*/ 90950 h 480507"/>
                <a:gd name="connsiteX18" fmla="*/ 186489 w 555822"/>
                <a:gd name="connsiteY18" fmla="*/ 34897 h 480507"/>
                <a:gd name="connsiteX19" fmla="*/ 185594 w 555822"/>
                <a:gd name="connsiteY19" fmla="*/ 895 h 480507"/>
                <a:gd name="connsiteX20" fmla="*/ 160669 w 555822"/>
                <a:gd name="connsiteY20" fmla="*/ 0 h 480507"/>
                <a:gd name="connsiteX21" fmla="*/ 139643 w 555822"/>
                <a:gd name="connsiteY21" fmla="*/ 22050 h 480507"/>
                <a:gd name="connsiteX22" fmla="*/ 114718 w 555822"/>
                <a:gd name="connsiteY22" fmla="*/ 21219 h 480507"/>
                <a:gd name="connsiteX23" fmla="*/ 84552 w 555822"/>
                <a:gd name="connsiteY23" fmla="*/ 70881 h 480507"/>
                <a:gd name="connsiteX24" fmla="*/ 57774 w 555822"/>
                <a:gd name="connsiteY24" fmla="*/ 52474 h 480507"/>
                <a:gd name="connsiteX25" fmla="*/ 55154 w 555822"/>
                <a:gd name="connsiteY25" fmla="*/ 96447 h 480507"/>
                <a:gd name="connsiteX26" fmla="*/ 76180 w 555822"/>
                <a:gd name="connsiteY26" fmla="*/ 108207 h 480507"/>
                <a:gd name="connsiteX27" fmla="*/ 74455 w 555822"/>
                <a:gd name="connsiteY27" fmla="*/ 149751 h 480507"/>
                <a:gd name="connsiteX28" fmla="*/ 0 w 555822"/>
                <a:gd name="connsiteY28" fmla="*/ 220312 h 480507"/>
                <a:gd name="connsiteX29" fmla="*/ 40455 w 555822"/>
                <a:gd name="connsiteY29" fmla="*/ 268056 h 480507"/>
                <a:gd name="connsiteX30" fmla="*/ 45056 w 555822"/>
                <a:gd name="connsiteY30" fmla="*/ 303209 h 480507"/>
                <a:gd name="connsiteX31" fmla="*/ 27609 w 555822"/>
                <a:gd name="connsiteY31" fmla="*/ 339960 h 480507"/>
                <a:gd name="connsiteX32" fmla="*/ 45823 w 555822"/>
                <a:gd name="connsiteY32" fmla="*/ 358303 h 480507"/>
                <a:gd name="connsiteX33" fmla="*/ 47804 w 555822"/>
                <a:gd name="connsiteY33" fmla="*/ 400551 h 480507"/>
                <a:gd name="connsiteX34" fmla="*/ 93755 w 555822"/>
                <a:gd name="connsiteY34" fmla="*/ 412503 h 480507"/>
                <a:gd name="connsiteX35" fmla="*/ 112992 w 555822"/>
                <a:gd name="connsiteY35" fmla="*/ 445610 h 480507"/>
                <a:gd name="connsiteX36" fmla="*/ 154342 w 555822"/>
                <a:gd name="connsiteY36" fmla="*/ 435512 h 480507"/>
                <a:gd name="connsiteX37" fmla="*/ 203041 w 555822"/>
                <a:gd name="connsiteY37" fmla="*/ 480507 h 480507"/>
                <a:gd name="connsiteX38" fmla="*/ 239789 w 555822"/>
                <a:gd name="connsiteY38" fmla="*/ 459352 h 4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55822" h="480507">
                  <a:moveTo>
                    <a:pt x="239789" y="459352"/>
                  </a:moveTo>
                  <a:lnTo>
                    <a:pt x="325236" y="427203"/>
                  </a:lnTo>
                  <a:lnTo>
                    <a:pt x="402440" y="427203"/>
                  </a:lnTo>
                  <a:lnTo>
                    <a:pt x="438229" y="463954"/>
                  </a:lnTo>
                  <a:lnTo>
                    <a:pt x="457530" y="446505"/>
                  </a:lnTo>
                  <a:lnTo>
                    <a:pt x="502522" y="442862"/>
                  </a:lnTo>
                  <a:lnTo>
                    <a:pt x="531920" y="448486"/>
                  </a:lnTo>
                  <a:lnTo>
                    <a:pt x="526424" y="418958"/>
                  </a:lnTo>
                  <a:lnTo>
                    <a:pt x="555823" y="389557"/>
                  </a:lnTo>
                  <a:lnTo>
                    <a:pt x="542977" y="339001"/>
                  </a:lnTo>
                  <a:lnTo>
                    <a:pt x="496131" y="306852"/>
                  </a:lnTo>
                  <a:lnTo>
                    <a:pt x="461236" y="233351"/>
                  </a:lnTo>
                  <a:lnTo>
                    <a:pt x="474082" y="177298"/>
                  </a:lnTo>
                  <a:lnTo>
                    <a:pt x="419759" y="117602"/>
                  </a:lnTo>
                  <a:lnTo>
                    <a:pt x="376684" y="116644"/>
                  </a:lnTo>
                  <a:lnTo>
                    <a:pt x="361985" y="83728"/>
                  </a:lnTo>
                  <a:lnTo>
                    <a:pt x="331563" y="99195"/>
                  </a:lnTo>
                  <a:lnTo>
                    <a:pt x="238894" y="90950"/>
                  </a:lnTo>
                  <a:lnTo>
                    <a:pt x="186489" y="34897"/>
                  </a:lnTo>
                  <a:lnTo>
                    <a:pt x="185594" y="895"/>
                  </a:lnTo>
                  <a:lnTo>
                    <a:pt x="160669" y="0"/>
                  </a:lnTo>
                  <a:lnTo>
                    <a:pt x="139643" y="22050"/>
                  </a:lnTo>
                  <a:lnTo>
                    <a:pt x="114718" y="21219"/>
                  </a:lnTo>
                  <a:lnTo>
                    <a:pt x="84552" y="70881"/>
                  </a:lnTo>
                  <a:lnTo>
                    <a:pt x="57774" y="52474"/>
                  </a:lnTo>
                  <a:lnTo>
                    <a:pt x="55154" y="96447"/>
                  </a:lnTo>
                  <a:lnTo>
                    <a:pt x="76180" y="108207"/>
                  </a:lnTo>
                  <a:lnTo>
                    <a:pt x="74455" y="149751"/>
                  </a:lnTo>
                  <a:lnTo>
                    <a:pt x="0" y="220312"/>
                  </a:lnTo>
                  <a:lnTo>
                    <a:pt x="40455" y="268056"/>
                  </a:lnTo>
                  <a:lnTo>
                    <a:pt x="45056" y="303209"/>
                  </a:lnTo>
                  <a:lnTo>
                    <a:pt x="27609" y="339960"/>
                  </a:lnTo>
                  <a:lnTo>
                    <a:pt x="45823" y="358303"/>
                  </a:lnTo>
                  <a:lnTo>
                    <a:pt x="47804" y="400551"/>
                  </a:lnTo>
                  <a:lnTo>
                    <a:pt x="93755" y="412503"/>
                  </a:lnTo>
                  <a:lnTo>
                    <a:pt x="112992" y="445610"/>
                  </a:lnTo>
                  <a:lnTo>
                    <a:pt x="154342" y="435512"/>
                  </a:lnTo>
                  <a:lnTo>
                    <a:pt x="203041" y="480507"/>
                  </a:lnTo>
                  <a:lnTo>
                    <a:pt x="239789" y="45935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AE9E7811-6555-C34A-9ED0-FABFB025E54B}"/>
                </a:ext>
              </a:extLst>
            </p:cNvPr>
            <p:cNvSpPr/>
            <p:nvPr/>
          </p:nvSpPr>
          <p:spPr>
            <a:xfrm>
              <a:off x="3165071" y="3974235"/>
              <a:ext cx="496003" cy="331203"/>
            </a:xfrm>
            <a:custGeom>
              <a:avLst/>
              <a:gdLst>
                <a:gd name="connsiteX0" fmla="*/ 496003 w 496003"/>
                <a:gd name="connsiteY0" fmla="*/ 78998 h 331203"/>
                <a:gd name="connsiteX1" fmla="*/ 494150 w 496003"/>
                <a:gd name="connsiteY1" fmla="*/ 123099 h 331203"/>
                <a:gd name="connsiteX2" fmla="*/ 460150 w 496003"/>
                <a:gd name="connsiteY2" fmla="*/ 143360 h 331203"/>
                <a:gd name="connsiteX3" fmla="*/ 463282 w 496003"/>
                <a:gd name="connsiteY3" fmla="*/ 189442 h 331203"/>
                <a:gd name="connsiteX4" fmla="*/ 442703 w 496003"/>
                <a:gd name="connsiteY4" fmla="*/ 190209 h 331203"/>
                <a:gd name="connsiteX5" fmla="*/ 440466 w 496003"/>
                <a:gd name="connsiteY5" fmla="*/ 216605 h 331203"/>
                <a:gd name="connsiteX6" fmla="*/ 411451 w 496003"/>
                <a:gd name="connsiteY6" fmla="*/ 226001 h 331203"/>
                <a:gd name="connsiteX7" fmla="*/ 400458 w 496003"/>
                <a:gd name="connsiteY7" fmla="*/ 266459 h 331203"/>
                <a:gd name="connsiteX8" fmla="*/ 345304 w 496003"/>
                <a:gd name="connsiteY8" fmla="*/ 271060 h 331203"/>
                <a:gd name="connsiteX9" fmla="*/ 288361 w 496003"/>
                <a:gd name="connsiteY9" fmla="*/ 331203 h 331203"/>
                <a:gd name="connsiteX10" fmla="*/ 249759 w 496003"/>
                <a:gd name="connsiteY10" fmla="*/ 292152 h 331203"/>
                <a:gd name="connsiteX11" fmla="*/ 213970 w 496003"/>
                <a:gd name="connsiteY11" fmla="*/ 292663 h 331203"/>
                <a:gd name="connsiteX12" fmla="*/ 209368 w 496003"/>
                <a:gd name="connsiteY12" fmla="*/ 271955 h 331203"/>
                <a:gd name="connsiteX13" fmla="*/ 192816 w 496003"/>
                <a:gd name="connsiteY13" fmla="*/ 271955 h 331203"/>
                <a:gd name="connsiteX14" fmla="*/ 182718 w 496003"/>
                <a:gd name="connsiteY14" fmla="*/ 299502 h 331203"/>
                <a:gd name="connsiteX15" fmla="*/ 142327 w 496003"/>
                <a:gd name="connsiteY15" fmla="*/ 304104 h 331203"/>
                <a:gd name="connsiteX16" fmla="*/ 110117 w 496003"/>
                <a:gd name="connsiteY16" fmla="*/ 229708 h 331203"/>
                <a:gd name="connsiteX17" fmla="*/ 90816 w 496003"/>
                <a:gd name="connsiteY17" fmla="*/ 190209 h 331203"/>
                <a:gd name="connsiteX18" fmla="*/ 97271 w 496003"/>
                <a:gd name="connsiteY18" fmla="*/ 159849 h 331203"/>
                <a:gd name="connsiteX19" fmla="*/ 75222 w 496003"/>
                <a:gd name="connsiteY19" fmla="*/ 146108 h 331203"/>
                <a:gd name="connsiteX20" fmla="*/ 71579 w 496003"/>
                <a:gd name="connsiteY20" fmla="*/ 104755 h 331203"/>
                <a:gd name="connsiteX21" fmla="*/ 48571 w 496003"/>
                <a:gd name="connsiteY21" fmla="*/ 68899 h 331203"/>
                <a:gd name="connsiteX22" fmla="*/ 15530 w 496003"/>
                <a:gd name="connsiteY22" fmla="*/ 66151 h 331203"/>
                <a:gd name="connsiteX23" fmla="*/ 0 w 496003"/>
                <a:gd name="connsiteY23" fmla="*/ 32021 h 331203"/>
                <a:gd name="connsiteX24" fmla="*/ 86278 w 496003"/>
                <a:gd name="connsiteY24" fmla="*/ 0 h 331203"/>
                <a:gd name="connsiteX25" fmla="*/ 163417 w 496003"/>
                <a:gd name="connsiteY25" fmla="*/ 0 h 331203"/>
                <a:gd name="connsiteX26" fmla="*/ 199270 w 496003"/>
                <a:gd name="connsiteY26" fmla="*/ 36751 h 331203"/>
                <a:gd name="connsiteX27" fmla="*/ 218571 w 496003"/>
                <a:gd name="connsiteY27" fmla="*/ 19302 h 331203"/>
                <a:gd name="connsiteX28" fmla="*/ 263564 w 496003"/>
                <a:gd name="connsiteY28" fmla="*/ 15595 h 331203"/>
                <a:gd name="connsiteX29" fmla="*/ 292962 w 496003"/>
                <a:gd name="connsiteY29" fmla="*/ 21156 h 331203"/>
                <a:gd name="connsiteX30" fmla="*/ 344409 w 496003"/>
                <a:gd name="connsiteY30" fmla="*/ 34002 h 331203"/>
                <a:gd name="connsiteX31" fmla="*/ 377515 w 496003"/>
                <a:gd name="connsiteY31" fmla="*/ 2748 h 331203"/>
                <a:gd name="connsiteX32" fmla="*/ 413304 w 496003"/>
                <a:gd name="connsiteY32" fmla="*/ 2748 h 331203"/>
                <a:gd name="connsiteX33" fmla="*/ 450052 w 496003"/>
                <a:gd name="connsiteY33" fmla="*/ 18407 h 331203"/>
                <a:gd name="connsiteX34" fmla="*/ 455548 w 496003"/>
                <a:gd name="connsiteY34" fmla="*/ 56947 h 331203"/>
                <a:gd name="connsiteX35" fmla="*/ 487759 w 496003"/>
                <a:gd name="connsiteY35" fmla="*/ 57906 h 331203"/>
                <a:gd name="connsiteX36" fmla="*/ 496003 w 496003"/>
                <a:gd name="connsiteY36" fmla="*/ 78998 h 3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6003" h="331203">
                  <a:moveTo>
                    <a:pt x="496003" y="78998"/>
                  </a:moveTo>
                  <a:lnTo>
                    <a:pt x="494150" y="123099"/>
                  </a:lnTo>
                  <a:lnTo>
                    <a:pt x="460150" y="143360"/>
                  </a:lnTo>
                  <a:lnTo>
                    <a:pt x="463282" y="189442"/>
                  </a:lnTo>
                  <a:lnTo>
                    <a:pt x="442703" y="190209"/>
                  </a:lnTo>
                  <a:lnTo>
                    <a:pt x="440466" y="216605"/>
                  </a:lnTo>
                  <a:lnTo>
                    <a:pt x="411451" y="226001"/>
                  </a:lnTo>
                  <a:lnTo>
                    <a:pt x="400458" y="266459"/>
                  </a:lnTo>
                  <a:lnTo>
                    <a:pt x="345304" y="271060"/>
                  </a:lnTo>
                  <a:lnTo>
                    <a:pt x="288361" y="331203"/>
                  </a:lnTo>
                  <a:lnTo>
                    <a:pt x="249759" y="292152"/>
                  </a:lnTo>
                  <a:lnTo>
                    <a:pt x="213970" y="292663"/>
                  </a:lnTo>
                  <a:lnTo>
                    <a:pt x="209368" y="271955"/>
                  </a:lnTo>
                  <a:lnTo>
                    <a:pt x="192816" y="271955"/>
                  </a:lnTo>
                  <a:lnTo>
                    <a:pt x="182718" y="299502"/>
                  </a:lnTo>
                  <a:lnTo>
                    <a:pt x="142327" y="304104"/>
                  </a:lnTo>
                  <a:lnTo>
                    <a:pt x="110117" y="229708"/>
                  </a:lnTo>
                  <a:lnTo>
                    <a:pt x="90816" y="190209"/>
                  </a:lnTo>
                  <a:lnTo>
                    <a:pt x="97271" y="159849"/>
                  </a:lnTo>
                  <a:lnTo>
                    <a:pt x="75222" y="146108"/>
                  </a:lnTo>
                  <a:lnTo>
                    <a:pt x="71579" y="104755"/>
                  </a:lnTo>
                  <a:lnTo>
                    <a:pt x="48571" y="68899"/>
                  </a:lnTo>
                  <a:lnTo>
                    <a:pt x="15530" y="66151"/>
                  </a:lnTo>
                  <a:lnTo>
                    <a:pt x="0" y="32021"/>
                  </a:lnTo>
                  <a:lnTo>
                    <a:pt x="86278" y="0"/>
                  </a:lnTo>
                  <a:lnTo>
                    <a:pt x="163417" y="0"/>
                  </a:lnTo>
                  <a:lnTo>
                    <a:pt x="199270" y="36751"/>
                  </a:lnTo>
                  <a:lnTo>
                    <a:pt x="218571" y="19302"/>
                  </a:lnTo>
                  <a:lnTo>
                    <a:pt x="263564" y="15595"/>
                  </a:lnTo>
                  <a:lnTo>
                    <a:pt x="292962" y="21156"/>
                  </a:lnTo>
                  <a:lnTo>
                    <a:pt x="344409" y="34002"/>
                  </a:lnTo>
                  <a:lnTo>
                    <a:pt x="377515" y="2748"/>
                  </a:lnTo>
                  <a:lnTo>
                    <a:pt x="413304" y="2748"/>
                  </a:lnTo>
                  <a:lnTo>
                    <a:pt x="450052" y="18407"/>
                  </a:lnTo>
                  <a:lnTo>
                    <a:pt x="455548" y="56947"/>
                  </a:lnTo>
                  <a:lnTo>
                    <a:pt x="487759" y="57906"/>
                  </a:lnTo>
                  <a:lnTo>
                    <a:pt x="496003" y="78998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6DAD97B-85F9-244B-8DD7-5DA20DE3B4AD}"/>
                </a:ext>
              </a:extLst>
            </p:cNvPr>
            <p:cNvSpPr/>
            <p:nvPr/>
          </p:nvSpPr>
          <p:spPr>
            <a:xfrm>
              <a:off x="3376037" y="3533226"/>
              <a:ext cx="394322" cy="520964"/>
            </a:xfrm>
            <a:custGeom>
              <a:avLst/>
              <a:gdLst>
                <a:gd name="connsiteX0" fmla="*/ 394323 w 394322"/>
                <a:gd name="connsiteY0" fmla="*/ 401509 h 520964"/>
                <a:gd name="connsiteX1" fmla="*/ 346582 w 394322"/>
                <a:gd name="connsiteY1" fmla="*/ 404258 h 520964"/>
                <a:gd name="connsiteX2" fmla="*/ 351184 w 394322"/>
                <a:gd name="connsiteY2" fmla="*/ 358304 h 520964"/>
                <a:gd name="connsiteX3" fmla="*/ 287785 w 394322"/>
                <a:gd name="connsiteY3" fmla="*/ 344562 h 520964"/>
                <a:gd name="connsiteX4" fmla="*/ 246436 w 394322"/>
                <a:gd name="connsiteY4" fmla="*/ 302251 h 520964"/>
                <a:gd name="connsiteX5" fmla="*/ 251037 w 394322"/>
                <a:gd name="connsiteY5" fmla="*/ 213154 h 520964"/>
                <a:gd name="connsiteX6" fmla="*/ 206940 w 394322"/>
                <a:gd name="connsiteY6" fmla="*/ 151605 h 520964"/>
                <a:gd name="connsiteX7" fmla="*/ 218891 w 394322"/>
                <a:gd name="connsiteY7" fmla="*/ 68900 h 520964"/>
                <a:gd name="connsiteX8" fmla="*/ 261135 w 394322"/>
                <a:gd name="connsiteY8" fmla="*/ 57906 h 520964"/>
                <a:gd name="connsiteX9" fmla="*/ 244071 w 394322"/>
                <a:gd name="connsiteY9" fmla="*/ 8245 h 520964"/>
                <a:gd name="connsiteX10" fmla="*/ 239086 w 394322"/>
                <a:gd name="connsiteY10" fmla="*/ 38604 h 520964"/>
                <a:gd name="connsiteX11" fmla="*/ 200485 w 394322"/>
                <a:gd name="connsiteY11" fmla="*/ 49598 h 520964"/>
                <a:gd name="connsiteX12" fmla="*/ 148142 w 394322"/>
                <a:gd name="connsiteY12" fmla="*/ 39946 h 520964"/>
                <a:gd name="connsiteX13" fmla="*/ 108646 w 394322"/>
                <a:gd name="connsiteY13" fmla="*/ 52346 h 520964"/>
                <a:gd name="connsiteX14" fmla="*/ 72793 w 394322"/>
                <a:gd name="connsiteY14" fmla="*/ 29401 h 520964"/>
                <a:gd name="connsiteX15" fmla="*/ 71898 w 394322"/>
                <a:gd name="connsiteY15" fmla="*/ 0 h 520964"/>
                <a:gd name="connsiteX16" fmla="*/ 33297 w 394322"/>
                <a:gd name="connsiteY16" fmla="*/ 6455 h 520964"/>
                <a:gd name="connsiteX17" fmla="*/ 45248 w 394322"/>
                <a:gd name="connsiteY17" fmla="*/ 153458 h 520964"/>
                <a:gd name="connsiteX18" fmla="*/ 0 w 394322"/>
                <a:gd name="connsiteY18" fmla="*/ 165027 h 520964"/>
                <a:gd name="connsiteX19" fmla="*/ 23327 w 394322"/>
                <a:gd name="connsiteY19" fmla="*/ 191104 h 520964"/>
                <a:gd name="connsiteX20" fmla="*/ 10481 w 394322"/>
                <a:gd name="connsiteY20" fmla="*/ 247157 h 520964"/>
                <a:gd name="connsiteX21" fmla="*/ 45376 w 394322"/>
                <a:gd name="connsiteY21" fmla="*/ 320658 h 520964"/>
                <a:gd name="connsiteX22" fmla="*/ 92221 w 394322"/>
                <a:gd name="connsiteY22" fmla="*/ 352807 h 520964"/>
                <a:gd name="connsiteX23" fmla="*/ 105067 w 394322"/>
                <a:gd name="connsiteY23" fmla="*/ 403363 h 520964"/>
                <a:gd name="connsiteX24" fmla="*/ 75669 w 394322"/>
                <a:gd name="connsiteY24" fmla="*/ 432763 h 520964"/>
                <a:gd name="connsiteX25" fmla="*/ 81165 w 394322"/>
                <a:gd name="connsiteY25" fmla="*/ 462164 h 520964"/>
                <a:gd name="connsiteX26" fmla="*/ 133443 w 394322"/>
                <a:gd name="connsiteY26" fmla="*/ 475011 h 520964"/>
                <a:gd name="connsiteX27" fmla="*/ 166549 w 394322"/>
                <a:gd name="connsiteY27" fmla="*/ 443757 h 520964"/>
                <a:gd name="connsiteX28" fmla="*/ 202338 w 394322"/>
                <a:gd name="connsiteY28" fmla="*/ 443757 h 520964"/>
                <a:gd name="connsiteX29" fmla="*/ 239086 w 394322"/>
                <a:gd name="connsiteY29" fmla="*/ 459416 h 520964"/>
                <a:gd name="connsiteX30" fmla="*/ 244582 w 394322"/>
                <a:gd name="connsiteY30" fmla="*/ 497956 h 520964"/>
                <a:gd name="connsiteX31" fmla="*/ 276793 w 394322"/>
                <a:gd name="connsiteY31" fmla="*/ 498915 h 520964"/>
                <a:gd name="connsiteX32" fmla="*/ 285037 w 394322"/>
                <a:gd name="connsiteY32" fmla="*/ 520007 h 520964"/>
                <a:gd name="connsiteX33" fmla="*/ 330989 w 394322"/>
                <a:gd name="connsiteY33" fmla="*/ 520965 h 520964"/>
                <a:gd name="connsiteX34" fmla="*/ 335590 w 394322"/>
                <a:gd name="connsiteY34" fmla="*/ 480508 h 520964"/>
                <a:gd name="connsiteX35" fmla="*/ 387037 w 394322"/>
                <a:gd name="connsiteY35" fmla="*/ 455709 h 520964"/>
                <a:gd name="connsiteX36" fmla="*/ 394323 w 394322"/>
                <a:gd name="connsiteY36" fmla="*/ 401509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4322" h="520964">
                  <a:moveTo>
                    <a:pt x="394323" y="401509"/>
                  </a:moveTo>
                  <a:lnTo>
                    <a:pt x="346582" y="404258"/>
                  </a:lnTo>
                  <a:lnTo>
                    <a:pt x="351184" y="358304"/>
                  </a:lnTo>
                  <a:lnTo>
                    <a:pt x="287785" y="344562"/>
                  </a:lnTo>
                  <a:lnTo>
                    <a:pt x="246436" y="302251"/>
                  </a:lnTo>
                  <a:lnTo>
                    <a:pt x="251037" y="213154"/>
                  </a:lnTo>
                  <a:lnTo>
                    <a:pt x="206940" y="151605"/>
                  </a:lnTo>
                  <a:lnTo>
                    <a:pt x="218891" y="68900"/>
                  </a:lnTo>
                  <a:lnTo>
                    <a:pt x="261135" y="57906"/>
                  </a:lnTo>
                  <a:lnTo>
                    <a:pt x="244071" y="8245"/>
                  </a:lnTo>
                  <a:lnTo>
                    <a:pt x="239086" y="38604"/>
                  </a:lnTo>
                  <a:lnTo>
                    <a:pt x="200485" y="49598"/>
                  </a:lnTo>
                  <a:lnTo>
                    <a:pt x="148142" y="39946"/>
                  </a:lnTo>
                  <a:lnTo>
                    <a:pt x="108646" y="52346"/>
                  </a:lnTo>
                  <a:lnTo>
                    <a:pt x="72793" y="29401"/>
                  </a:lnTo>
                  <a:lnTo>
                    <a:pt x="71898" y="0"/>
                  </a:lnTo>
                  <a:lnTo>
                    <a:pt x="33297" y="6455"/>
                  </a:lnTo>
                  <a:lnTo>
                    <a:pt x="45248" y="153458"/>
                  </a:lnTo>
                  <a:lnTo>
                    <a:pt x="0" y="165027"/>
                  </a:lnTo>
                  <a:lnTo>
                    <a:pt x="23327" y="191104"/>
                  </a:lnTo>
                  <a:lnTo>
                    <a:pt x="10481" y="247157"/>
                  </a:lnTo>
                  <a:lnTo>
                    <a:pt x="45376" y="320658"/>
                  </a:lnTo>
                  <a:lnTo>
                    <a:pt x="92221" y="352807"/>
                  </a:lnTo>
                  <a:lnTo>
                    <a:pt x="105067" y="403363"/>
                  </a:lnTo>
                  <a:lnTo>
                    <a:pt x="75669" y="432763"/>
                  </a:lnTo>
                  <a:lnTo>
                    <a:pt x="81165" y="462164"/>
                  </a:lnTo>
                  <a:lnTo>
                    <a:pt x="133443" y="475011"/>
                  </a:lnTo>
                  <a:lnTo>
                    <a:pt x="166549" y="443757"/>
                  </a:lnTo>
                  <a:lnTo>
                    <a:pt x="202338" y="443757"/>
                  </a:lnTo>
                  <a:lnTo>
                    <a:pt x="239086" y="459416"/>
                  </a:lnTo>
                  <a:lnTo>
                    <a:pt x="244582" y="497956"/>
                  </a:lnTo>
                  <a:lnTo>
                    <a:pt x="276793" y="498915"/>
                  </a:lnTo>
                  <a:lnTo>
                    <a:pt x="285037" y="520007"/>
                  </a:lnTo>
                  <a:lnTo>
                    <a:pt x="330989" y="520965"/>
                  </a:lnTo>
                  <a:lnTo>
                    <a:pt x="335590" y="480508"/>
                  </a:lnTo>
                  <a:lnTo>
                    <a:pt x="387037" y="455709"/>
                  </a:lnTo>
                  <a:lnTo>
                    <a:pt x="394323" y="40150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DB3DDF35-F60E-F646-89B2-C88B70A013D7}"/>
                </a:ext>
              </a:extLst>
            </p:cNvPr>
            <p:cNvSpPr/>
            <p:nvPr/>
          </p:nvSpPr>
          <p:spPr>
            <a:xfrm>
              <a:off x="3763074" y="3720687"/>
              <a:ext cx="577360" cy="593954"/>
            </a:xfrm>
            <a:custGeom>
              <a:avLst/>
              <a:gdLst>
                <a:gd name="connsiteX0" fmla="*/ 0 w 577360"/>
                <a:gd name="connsiteY0" fmla="*/ 268248 h 593954"/>
                <a:gd name="connsiteX1" fmla="*/ 7286 w 577360"/>
                <a:gd name="connsiteY1" fmla="*/ 214049 h 593954"/>
                <a:gd name="connsiteX2" fmla="*/ 10993 w 577360"/>
                <a:gd name="connsiteY2" fmla="*/ 154353 h 593954"/>
                <a:gd name="connsiteX3" fmla="*/ 88132 w 577360"/>
                <a:gd name="connsiteY3" fmla="*/ 137799 h 593954"/>
                <a:gd name="connsiteX4" fmla="*/ 124880 w 577360"/>
                <a:gd name="connsiteY4" fmla="*/ 97341 h 593954"/>
                <a:gd name="connsiteX5" fmla="*/ 128586 w 577360"/>
                <a:gd name="connsiteY5" fmla="*/ 79893 h 593954"/>
                <a:gd name="connsiteX6" fmla="*/ 108391 w 577360"/>
                <a:gd name="connsiteY6" fmla="*/ 33938 h 593954"/>
                <a:gd name="connsiteX7" fmla="*/ 158880 w 577360"/>
                <a:gd name="connsiteY7" fmla="*/ 58801 h 593954"/>
                <a:gd name="connsiteX8" fmla="*/ 192879 w 577360"/>
                <a:gd name="connsiteY8" fmla="*/ 3643 h 593954"/>
                <a:gd name="connsiteX9" fmla="*/ 212180 w 577360"/>
                <a:gd name="connsiteY9" fmla="*/ 0 h 593954"/>
                <a:gd name="connsiteX10" fmla="*/ 302229 w 577360"/>
                <a:gd name="connsiteY10" fmla="*/ 123099 h 593954"/>
                <a:gd name="connsiteX11" fmla="*/ 342620 w 577360"/>
                <a:gd name="connsiteY11" fmla="*/ 209447 h 593954"/>
                <a:gd name="connsiteX12" fmla="*/ 400523 w 577360"/>
                <a:gd name="connsiteY12" fmla="*/ 230603 h 593954"/>
                <a:gd name="connsiteX13" fmla="*/ 409726 w 577360"/>
                <a:gd name="connsiteY13" fmla="*/ 187396 h 593954"/>
                <a:gd name="connsiteX14" fmla="*/ 429026 w 577360"/>
                <a:gd name="connsiteY14" fmla="*/ 187396 h 593954"/>
                <a:gd name="connsiteX15" fmla="*/ 446474 w 577360"/>
                <a:gd name="connsiteY15" fmla="*/ 214049 h 593954"/>
                <a:gd name="connsiteX16" fmla="*/ 467564 w 577360"/>
                <a:gd name="connsiteY16" fmla="*/ 202992 h 593954"/>
                <a:gd name="connsiteX17" fmla="*/ 506165 w 577360"/>
                <a:gd name="connsiteY17" fmla="*/ 236994 h 593954"/>
                <a:gd name="connsiteX18" fmla="*/ 487823 w 577360"/>
                <a:gd name="connsiteY18" fmla="*/ 282948 h 593954"/>
                <a:gd name="connsiteX19" fmla="*/ 496067 w 577360"/>
                <a:gd name="connsiteY19" fmla="*/ 347246 h 593954"/>
                <a:gd name="connsiteX20" fmla="*/ 530067 w 577360"/>
                <a:gd name="connsiteY20" fmla="*/ 365653 h 593954"/>
                <a:gd name="connsiteX21" fmla="*/ 518116 w 577360"/>
                <a:gd name="connsiteY21" fmla="*/ 423496 h 593954"/>
                <a:gd name="connsiteX22" fmla="*/ 561319 w 577360"/>
                <a:gd name="connsiteY22" fmla="*/ 426308 h 593954"/>
                <a:gd name="connsiteX23" fmla="*/ 577361 w 577360"/>
                <a:gd name="connsiteY23" fmla="*/ 492459 h 593954"/>
                <a:gd name="connsiteX24" fmla="*/ 442767 w 577360"/>
                <a:gd name="connsiteY24" fmla="*/ 518600 h 593954"/>
                <a:gd name="connsiteX25" fmla="*/ 440977 w 577360"/>
                <a:gd name="connsiteY25" fmla="*/ 554456 h 593954"/>
                <a:gd name="connsiteX26" fmla="*/ 382627 w 577360"/>
                <a:gd name="connsiteY26" fmla="*/ 559506 h 593954"/>
                <a:gd name="connsiteX27" fmla="*/ 386718 w 577360"/>
                <a:gd name="connsiteY27" fmla="*/ 593955 h 593954"/>
                <a:gd name="connsiteX28" fmla="*/ 298522 w 577360"/>
                <a:gd name="connsiteY28" fmla="*/ 552155 h 593954"/>
                <a:gd name="connsiteX29" fmla="*/ 261774 w 577360"/>
                <a:gd name="connsiteY29" fmla="*/ 552155 h 593954"/>
                <a:gd name="connsiteX30" fmla="*/ 262733 w 577360"/>
                <a:gd name="connsiteY30" fmla="*/ 402404 h 593954"/>
                <a:gd name="connsiteX31" fmla="*/ 221383 w 577360"/>
                <a:gd name="connsiteY31" fmla="*/ 424455 h 593954"/>
                <a:gd name="connsiteX32" fmla="*/ 145139 w 577360"/>
                <a:gd name="connsiteY32" fmla="*/ 411608 h 593954"/>
                <a:gd name="connsiteX33" fmla="*/ 151530 w 577360"/>
                <a:gd name="connsiteY33" fmla="*/ 308706 h 593954"/>
                <a:gd name="connsiteX34" fmla="*/ 76244 w 577360"/>
                <a:gd name="connsiteY34" fmla="*/ 278347 h 593954"/>
                <a:gd name="connsiteX35" fmla="*/ 16489 w 577360"/>
                <a:gd name="connsiteY35" fmla="*/ 300397 h 593954"/>
                <a:gd name="connsiteX36" fmla="*/ 0 w 577360"/>
                <a:gd name="connsiteY36" fmla="*/ 268248 h 59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7360" h="593954">
                  <a:moveTo>
                    <a:pt x="0" y="268248"/>
                  </a:moveTo>
                  <a:lnTo>
                    <a:pt x="7286" y="214049"/>
                  </a:lnTo>
                  <a:lnTo>
                    <a:pt x="10993" y="154353"/>
                  </a:lnTo>
                  <a:lnTo>
                    <a:pt x="88132" y="137799"/>
                  </a:lnTo>
                  <a:lnTo>
                    <a:pt x="124880" y="97341"/>
                  </a:lnTo>
                  <a:lnTo>
                    <a:pt x="128586" y="79893"/>
                  </a:lnTo>
                  <a:lnTo>
                    <a:pt x="108391" y="33938"/>
                  </a:lnTo>
                  <a:lnTo>
                    <a:pt x="158880" y="58801"/>
                  </a:lnTo>
                  <a:lnTo>
                    <a:pt x="192879" y="3643"/>
                  </a:lnTo>
                  <a:lnTo>
                    <a:pt x="212180" y="0"/>
                  </a:lnTo>
                  <a:lnTo>
                    <a:pt x="302229" y="123099"/>
                  </a:lnTo>
                  <a:lnTo>
                    <a:pt x="342620" y="209447"/>
                  </a:lnTo>
                  <a:lnTo>
                    <a:pt x="400523" y="230603"/>
                  </a:lnTo>
                  <a:lnTo>
                    <a:pt x="409726" y="187396"/>
                  </a:lnTo>
                  <a:lnTo>
                    <a:pt x="429026" y="187396"/>
                  </a:lnTo>
                  <a:lnTo>
                    <a:pt x="446474" y="214049"/>
                  </a:lnTo>
                  <a:lnTo>
                    <a:pt x="467564" y="202992"/>
                  </a:lnTo>
                  <a:lnTo>
                    <a:pt x="506165" y="236994"/>
                  </a:lnTo>
                  <a:lnTo>
                    <a:pt x="487823" y="282948"/>
                  </a:lnTo>
                  <a:lnTo>
                    <a:pt x="496067" y="347246"/>
                  </a:lnTo>
                  <a:lnTo>
                    <a:pt x="530067" y="365653"/>
                  </a:lnTo>
                  <a:lnTo>
                    <a:pt x="518116" y="423496"/>
                  </a:lnTo>
                  <a:lnTo>
                    <a:pt x="561319" y="426308"/>
                  </a:lnTo>
                  <a:lnTo>
                    <a:pt x="577361" y="492459"/>
                  </a:lnTo>
                  <a:lnTo>
                    <a:pt x="442767" y="518600"/>
                  </a:lnTo>
                  <a:lnTo>
                    <a:pt x="440977" y="554456"/>
                  </a:lnTo>
                  <a:lnTo>
                    <a:pt x="382627" y="559506"/>
                  </a:lnTo>
                  <a:lnTo>
                    <a:pt x="386718" y="593955"/>
                  </a:lnTo>
                  <a:lnTo>
                    <a:pt x="298522" y="552155"/>
                  </a:lnTo>
                  <a:lnTo>
                    <a:pt x="261774" y="552155"/>
                  </a:lnTo>
                  <a:lnTo>
                    <a:pt x="262733" y="402404"/>
                  </a:lnTo>
                  <a:lnTo>
                    <a:pt x="221383" y="424455"/>
                  </a:lnTo>
                  <a:lnTo>
                    <a:pt x="145139" y="411608"/>
                  </a:lnTo>
                  <a:lnTo>
                    <a:pt x="151530" y="308706"/>
                  </a:lnTo>
                  <a:lnTo>
                    <a:pt x="76244" y="278347"/>
                  </a:lnTo>
                  <a:lnTo>
                    <a:pt x="16489" y="300397"/>
                  </a:lnTo>
                  <a:lnTo>
                    <a:pt x="0" y="26824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5A773EBB-6BCB-5F49-A602-0EAEA9EF541F}"/>
                </a:ext>
              </a:extLst>
            </p:cNvPr>
            <p:cNvSpPr/>
            <p:nvPr/>
          </p:nvSpPr>
          <p:spPr>
            <a:xfrm>
              <a:off x="3751123" y="3999034"/>
              <a:ext cx="398668" cy="612809"/>
            </a:xfrm>
            <a:custGeom>
              <a:avLst/>
              <a:gdLst>
                <a:gd name="connsiteX0" fmla="*/ 398669 w 398668"/>
                <a:gd name="connsiteY0" fmla="*/ 315608 h 612809"/>
                <a:gd name="connsiteX1" fmla="*/ 310474 w 398668"/>
                <a:gd name="connsiteY1" fmla="*/ 273808 h 612809"/>
                <a:gd name="connsiteX2" fmla="*/ 273725 w 398668"/>
                <a:gd name="connsiteY2" fmla="*/ 273808 h 612809"/>
                <a:gd name="connsiteX3" fmla="*/ 274684 w 398668"/>
                <a:gd name="connsiteY3" fmla="*/ 124057 h 612809"/>
                <a:gd name="connsiteX4" fmla="*/ 233334 w 398668"/>
                <a:gd name="connsiteY4" fmla="*/ 146108 h 612809"/>
                <a:gd name="connsiteX5" fmla="*/ 157090 w 398668"/>
                <a:gd name="connsiteY5" fmla="*/ 133261 h 612809"/>
                <a:gd name="connsiteX6" fmla="*/ 163481 w 398668"/>
                <a:gd name="connsiteY6" fmla="*/ 30359 h 612809"/>
                <a:gd name="connsiteX7" fmla="*/ 88195 w 398668"/>
                <a:gd name="connsiteY7" fmla="*/ 0 h 612809"/>
                <a:gd name="connsiteX8" fmla="*/ 28440 w 398668"/>
                <a:gd name="connsiteY8" fmla="*/ 22050 h 612809"/>
                <a:gd name="connsiteX9" fmla="*/ 30293 w 398668"/>
                <a:gd name="connsiteY9" fmla="*/ 102902 h 612809"/>
                <a:gd name="connsiteX10" fmla="*/ 56944 w 398668"/>
                <a:gd name="connsiteY10" fmla="*/ 201202 h 612809"/>
                <a:gd name="connsiteX11" fmla="*/ 24797 w 398668"/>
                <a:gd name="connsiteY11" fmla="*/ 291257 h 612809"/>
                <a:gd name="connsiteX12" fmla="*/ 27545 w 398668"/>
                <a:gd name="connsiteY12" fmla="*/ 357408 h 612809"/>
                <a:gd name="connsiteX13" fmla="*/ 0 w 398668"/>
                <a:gd name="connsiteY13" fmla="*/ 396907 h 612809"/>
                <a:gd name="connsiteX14" fmla="*/ 13165 w 398668"/>
                <a:gd name="connsiteY14" fmla="*/ 510867 h 612809"/>
                <a:gd name="connsiteX15" fmla="*/ 45887 w 398668"/>
                <a:gd name="connsiteY15" fmla="*/ 516683 h 612809"/>
                <a:gd name="connsiteX16" fmla="*/ 43139 w 398668"/>
                <a:gd name="connsiteY16" fmla="*/ 569667 h 612809"/>
                <a:gd name="connsiteX17" fmla="*/ 106538 w 398668"/>
                <a:gd name="connsiteY17" fmla="*/ 535026 h 612809"/>
                <a:gd name="connsiteX18" fmla="*/ 161692 w 398668"/>
                <a:gd name="connsiteY18" fmla="*/ 528315 h 612809"/>
                <a:gd name="connsiteX19" fmla="*/ 163481 w 398668"/>
                <a:gd name="connsiteY19" fmla="*/ 563212 h 612809"/>
                <a:gd name="connsiteX20" fmla="*/ 242537 w 398668"/>
                <a:gd name="connsiteY20" fmla="*/ 560464 h 612809"/>
                <a:gd name="connsiteX21" fmla="*/ 294880 w 398668"/>
                <a:gd name="connsiteY21" fmla="*/ 612810 h 612809"/>
                <a:gd name="connsiteX22" fmla="*/ 329327 w 398668"/>
                <a:gd name="connsiteY22" fmla="*/ 571841 h 612809"/>
                <a:gd name="connsiteX23" fmla="*/ 357319 w 398668"/>
                <a:gd name="connsiteY23" fmla="*/ 599196 h 612809"/>
                <a:gd name="connsiteX24" fmla="*/ 359173 w 398668"/>
                <a:gd name="connsiteY24" fmla="*/ 534259 h 612809"/>
                <a:gd name="connsiteX25" fmla="*/ 272831 w 398668"/>
                <a:gd name="connsiteY25" fmla="*/ 482361 h 612809"/>
                <a:gd name="connsiteX26" fmla="*/ 279286 w 398668"/>
                <a:gd name="connsiteY26" fmla="*/ 418958 h 612809"/>
                <a:gd name="connsiteX27" fmla="*/ 320571 w 398668"/>
                <a:gd name="connsiteY27" fmla="*/ 430910 h 612809"/>
                <a:gd name="connsiteX28" fmla="*/ 349075 w 398668"/>
                <a:gd name="connsiteY28" fmla="*/ 411608 h 612809"/>
                <a:gd name="connsiteX29" fmla="*/ 331628 w 398668"/>
                <a:gd name="connsiteY29" fmla="*/ 397866 h 612809"/>
                <a:gd name="connsiteX30" fmla="*/ 338083 w 398668"/>
                <a:gd name="connsiteY30" fmla="*/ 340854 h 612809"/>
                <a:gd name="connsiteX31" fmla="*/ 382180 w 398668"/>
                <a:gd name="connsiteY31" fmla="*/ 339065 h 612809"/>
                <a:gd name="connsiteX32" fmla="*/ 398669 w 398668"/>
                <a:gd name="connsiteY32" fmla="*/ 315608 h 6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8668" h="612809">
                  <a:moveTo>
                    <a:pt x="398669" y="315608"/>
                  </a:moveTo>
                  <a:lnTo>
                    <a:pt x="310474" y="273808"/>
                  </a:lnTo>
                  <a:lnTo>
                    <a:pt x="273725" y="273808"/>
                  </a:lnTo>
                  <a:lnTo>
                    <a:pt x="274684" y="124057"/>
                  </a:lnTo>
                  <a:lnTo>
                    <a:pt x="233334" y="146108"/>
                  </a:lnTo>
                  <a:lnTo>
                    <a:pt x="157090" y="133261"/>
                  </a:lnTo>
                  <a:lnTo>
                    <a:pt x="163481" y="30359"/>
                  </a:lnTo>
                  <a:lnTo>
                    <a:pt x="88195" y="0"/>
                  </a:lnTo>
                  <a:lnTo>
                    <a:pt x="28440" y="22050"/>
                  </a:lnTo>
                  <a:lnTo>
                    <a:pt x="30293" y="102902"/>
                  </a:lnTo>
                  <a:lnTo>
                    <a:pt x="56944" y="201202"/>
                  </a:lnTo>
                  <a:lnTo>
                    <a:pt x="24797" y="291257"/>
                  </a:lnTo>
                  <a:lnTo>
                    <a:pt x="27545" y="357408"/>
                  </a:lnTo>
                  <a:lnTo>
                    <a:pt x="0" y="396907"/>
                  </a:lnTo>
                  <a:lnTo>
                    <a:pt x="13165" y="510867"/>
                  </a:lnTo>
                  <a:lnTo>
                    <a:pt x="45887" y="516683"/>
                  </a:lnTo>
                  <a:lnTo>
                    <a:pt x="43139" y="569667"/>
                  </a:lnTo>
                  <a:lnTo>
                    <a:pt x="106538" y="535026"/>
                  </a:lnTo>
                  <a:lnTo>
                    <a:pt x="161692" y="528315"/>
                  </a:lnTo>
                  <a:lnTo>
                    <a:pt x="163481" y="563212"/>
                  </a:lnTo>
                  <a:lnTo>
                    <a:pt x="242537" y="560464"/>
                  </a:lnTo>
                  <a:lnTo>
                    <a:pt x="294880" y="612810"/>
                  </a:lnTo>
                  <a:lnTo>
                    <a:pt x="329327" y="571841"/>
                  </a:lnTo>
                  <a:lnTo>
                    <a:pt x="357319" y="599196"/>
                  </a:lnTo>
                  <a:lnTo>
                    <a:pt x="359173" y="534259"/>
                  </a:lnTo>
                  <a:lnTo>
                    <a:pt x="272831" y="482361"/>
                  </a:lnTo>
                  <a:lnTo>
                    <a:pt x="279286" y="418958"/>
                  </a:lnTo>
                  <a:lnTo>
                    <a:pt x="320571" y="430910"/>
                  </a:lnTo>
                  <a:lnTo>
                    <a:pt x="349075" y="411608"/>
                  </a:lnTo>
                  <a:lnTo>
                    <a:pt x="331628" y="397866"/>
                  </a:lnTo>
                  <a:lnTo>
                    <a:pt x="338083" y="340854"/>
                  </a:lnTo>
                  <a:lnTo>
                    <a:pt x="382180" y="339065"/>
                  </a:lnTo>
                  <a:lnTo>
                    <a:pt x="398669" y="31560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4D6EBC6-29F9-7544-9172-8E4EBE284D12}"/>
                </a:ext>
              </a:extLst>
            </p:cNvPr>
            <p:cNvSpPr/>
            <p:nvPr/>
          </p:nvSpPr>
          <p:spPr>
            <a:xfrm>
              <a:off x="2820150" y="3947455"/>
              <a:ext cx="455037" cy="433786"/>
            </a:xfrm>
            <a:custGeom>
              <a:avLst/>
              <a:gdLst>
                <a:gd name="connsiteX0" fmla="*/ 0 w 455037"/>
                <a:gd name="connsiteY0" fmla="*/ 248179 h 433786"/>
                <a:gd name="connsiteX1" fmla="*/ 1214 w 455037"/>
                <a:gd name="connsiteY1" fmla="*/ 315736 h 433786"/>
                <a:gd name="connsiteX2" fmla="*/ 31507 w 455037"/>
                <a:gd name="connsiteY2" fmla="*/ 344242 h 433786"/>
                <a:gd name="connsiteX3" fmla="*/ 14060 w 455037"/>
                <a:gd name="connsiteY3" fmla="*/ 388343 h 433786"/>
                <a:gd name="connsiteX4" fmla="*/ 35917 w 455037"/>
                <a:gd name="connsiteY4" fmla="*/ 433786 h 433786"/>
                <a:gd name="connsiteX5" fmla="*/ 58158 w 455037"/>
                <a:gd name="connsiteY5" fmla="*/ 404385 h 433786"/>
                <a:gd name="connsiteX6" fmla="*/ 83913 w 455037"/>
                <a:gd name="connsiteY6" fmla="*/ 405344 h 433786"/>
                <a:gd name="connsiteX7" fmla="*/ 97718 w 455037"/>
                <a:gd name="connsiteY7" fmla="*/ 417232 h 433786"/>
                <a:gd name="connsiteX8" fmla="*/ 144564 w 455037"/>
                <a:gd name="connsiteY8" fmla="*/ 414931 h 433786"/>
                <a:gd name="connsiteX9" fmla="*/ 179458 w 455037"/>
                <a:gd name="connsiteY9" fmla="*/ 345584 h 433786"/>
                <a:gd name="connsiteX10" fmla="*/ 184060 w 455037"/>
                <a:gd name="connsiteY10" fmla="*/ 299630 h 433786"/>
                <a:gd name="connsiteX11" fmla="*/ 224003 w 455037"/>
                <a:gd name="connsiteY11" fmla="*/ 261984 h 433786"/>
                <a:gd name="connsiteX12" fmla="*/ 236402 w 455037"/>
                <a:gd name="connsiteY12" fmla="*/ 298735 h 433786"/>
                <a:gd name="connsiteX13" fmla="*/ 270849 w 455037"/>
                <a:gd name="connsiteY13" fmla="*/ 298735 h 433786"/>
                <a:gd name="connsiteX14" fmla="*/ 279605 w 455037"/>
                <a:gd name="connsiteY14" fmla="*/ 346543 h 433786"/>
                <a:gd name="connsiteX15" fmla="*/ 302101 w 455037"/>
                <a:gd name="connsiteY15" fmla="*/ 355235 h 433786"/>
                <a:gd name="connsiteX16" fmla="*/ 310346 w 455037"/>
                <a:gd name="connsiteY16" fmla="*/ 411288 h 433786"/>
                <a:gd name="connsiteX17" fmla="*/ 366842 w 455037"/>
                <a:gd name="connsiteY17" fmla="*/ 285888 h 433786"/>
                <a:gd name="connsiteX18" fmla="*/ 394451 w 455037"/>
                <a:gd name="connsiteY18" fmla="*/ 301483 h 433786"/>
                <a:gd name="connsiteX19" fmla="*/ 418289 w 455037"/>
                <a:gd name="connsiteY19" fmla="*/ 263838 h 433786"/>
                <a:gd name="connsiteX20" fmla="*/ 455037 w 455037"/>
                <a:gd name="connsiteY20" fmla="*/ 256488 h 433786"/>
                <a:gd name="connsiteX21" fmla="*/ 435736 w 455037"/>
                <a:gd name="connsiteY21" fmla="*/ 216989 h 433786"/>
                <a:gd name="connsiteX22" fmla="*/ 442191 w 455037"/>
                <a:gd name="connsiteY22" fmla="*/ 186629 h 433786"/>
                <a:gd name="connsiteX23" fmla="*/ 420142 w 455037"/>
                <a:gd name="connsiteY23" fmla="*/ 172888 h 433786"/>
                <a:gd name="connsiteX24" fmla="*/ 416500 w 455037"/>
                <a:gd name="connsiteY24" fmla="*/ 131535 h 433786"/>
                <a:gd name="connsiteX25" fmla="*/ 393492 w 455037"/>
                <a:gd name="connsiteY25" fmla="*/ 95679 h 433786"/>
                <a:gd name="connsiteX26" fmla="*/ 360451 w 455037"/>
                <a:gd name="connsiteY26" fmla="*/ 92931 h 433786"/>
                <a:gd name="connsiteX27" fmla="*/ 344921 w 455037"/>
                <a:gd name="connsiteY27" fmla="*/ 58801 h 433786"/>
                <a:gd name="connsiteX28" fmla="*/ 344921 w 455037"/>
                <a:gd name="connsiteY28" fmla="*/ 58801 h 433786"/>
                <a:gd name="connsiteX29" fmla="*/ 308173 w 455037"/>
                <a:gd name="connsiteY29" fmla="*/ 79956 h 433786"/>
                <a:gd name="connsiteX30" fmla="*/ 259474 w 455037"/>
                <a:gd name="connsiteY30" fmla="*/ 34961 h 433786"/>
                <a:gd name="connsiteX31" fmla="*/ 218124 w 455037"/>
                <a:gd name="connsiteY31" fmla="*/ 45059 h 433786"/>
                <a:gd name="connsiteX32" fmla="*/ 198887 w 455037"/>
                <a:gd name="connsiteY32" fmla="*/ 11952 h 433786"/>
                <a:gd name="connsiteX33" fmla="*/ 152936 w 455037"/>
                <a:gd name="connsiteY33" fmla="*/ 0 h 433786"/>
                <a:gd name="connsiteX34" fmla="*/ 154662 w 455037"/>
                <a:gd name="connsiteY34" fmla="*/ 43014 h 433786"/>
                <a:gd name="connsiteX35" fmla="*/ 128011 w 455037"/>
                <a:gd name="connsiteY35" fmla="*/ 51579 h 433786"/>
                <a:gd name="connsiteX36" fmla="*/ 92158 w 455037"/>
                <a:gd name="connsiteY36" fmla="*/ 24031 h 433786"/>
                <a:gd name="connsiteX37" fmla="*/ 90624 w 455037"/>
                <a:gd name="connsiteY37" fmla="*/ 69027 h 433786"/>
                <a:gd name="connsiteX38" fmla="*/ 38282 w 455037"/>
                <a:gd name="connsiteY38" fmla="*/ 115621 h 433786"/>
                <a:gd name="connsiteX39" fmla="*/ 45312 w 455037"/>
                <a:gd name="connsiteY39" fmla="*/ 152627 h 433786"/>
                <a:gd name="connsiteX40" fmla="*/ 26011 w 455037"/>
                <a:gd name="connsiteY40" fmla="*/ 195833 h 433786"/>
                <a:gd name="connsiteX41" fmla="*/ 319 w 455037"/>
                <a:gd name="connsiteY41" fmla="*/ 209319 h 433786"/>
                <a:gd name="connsiteX42" fmla="*/ 15594 w 455037"/>
                <a:gd name="connsiteY42" fmla="*/ 243641 h 433786"/>
                <a:gd name="connsiteX43" fmla="*/ 0 w 455037"/>
                <a:gd name="connsiteY43" fmla="*/ 248179 h 43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5037" h="433786">
                  <a:moveTo>
                    <a:pt x="0" y="248179"/>
                  </a:moveTo>
                  <a:lnTo>
                    <a:pt x="1214" y="315736"/>
                  </a:lnTo>
                  <a:lnTo>
                    <a:pt x="31507" y="344242"/>
                  </a:lnTo>
                  <a:lnTo>
                    <a:pt x="14060" y="388343"/>
                  </a:lnTo>
                  <a:lnTo>
                    <a:pt x="35917" y="433786"/>
                  </a:lnTo>
                  <a:lnTo>
                    <a:pt x="58158" y="404385"/>
                  </a:lnTo>
                  <a:lnTo>
                    <a:pt x="83913" y="405344"/>
                  </a:lnTo>
                  <a:lnTo>
                    <a:pt x="97718" y="417232"/>
                  </a:lnTo>
                  <a:lnTo>
                    <a:pt x="144564" y="414931"/>
                  </a:lnTo>
                  <a:lnTo>
                    <a:pt x="179458" y="345584"/>
                  </a:lnTo>
                  <a:lnTo>
                    <a:pt x="184060" y="299630"/>
                  </a:lnTo>
                  <a:lnTo>
                    <a:pt x="224003" y="261984"/>
                  </a:lnTo>
                  <a:lnTo>
                    <a:pt x="236402" y="298735"/>
                  </a:lnTo>
                  <a:lnTo>
                    <a:pt x="270849" y="298735"/>
                  </a:lnTo>
                  <a:lnTo>
                    <a:pt x="279605" y="346543"/>
                  </a:lnTo>
                  <a:lnTo>
                    <a:pt x="302101" y="355235"/>
                  </a:lnTo>
                  <a:lnTo>
                    <a:pt x="310346" y="411288"/>
                  </a:lnTo>
                  <a:lnTo>
                    <a:pt x="366842" y="285888"/>
                  </a:lnTo>
                  <a:lnTo>
                    <a:pt x="394451" y="301483"/>
                  </a:lnTo>
                  <a:lnTo>
                    <a:pt x="418289" y="263838"/>
                  </a:lnTo>
                  <a:lnTo>
                    <a:pt x="455037" y="256488"/>
                  </a:lnTo>
                  <a:lnTo>
                    <a:pt x="435736" y="216989"/>
                  </a:lnTo>
                  <a:lnTo>
                    <a:pt x="442191" y="186629"/>
                  </a:lnTo>
                  <a:lnTo>
                    <a:pt x="420142" y="172888"/>
                  </a:lnTo>
                  <a:lnTo>
                    <a:pt x="416500" y="131535"/>
                  </a:lnTo>
                  <a:lnTo>
                    <a:pt x="393492" y="95679"/>
                  </a:lnTo>
                  <a:lnTo>
                    <a:pt x="360451" y="92931"/>
                  </a:lnTo>
                  <a:lnTo>
                    <a:pt x="344921" y="58801"/>
                  </a:lnTo>
                  <a:lnTo>
                    <a:pt x="344921" y="58801"/>
                  </a:lnTo>
                  <a:lnTo>
                    <a:pt x="308173" y="79956"/>
                  </a:lnTo>
                  <a:lnTo>
                    <a:pt x="259474" y="34961"/>
                  </a:lnTo>
                  <a:lnTo>
                    <a:pt x="218124" y="45059"/>
                  </a:lnTo>
                  <a:lnTo>
                    <a:pt x="198887" y="11952"/>
                  </a:lnTo>
                  <a:lnTo>
                    <a:pt x="152936" y="0"/>
                  </a:lnTo>
                  <a:lnTo>
                    <a:pt x="154662" y="43014"/>
                  </a:lnTo>
                  <a:lnTo>
                    <a:pt x="128011" y="51579"/>
                  </a:lnTo>
                  <a:lnTo>
                    <a:pt x="92158" y="24031"/>
                  </a:lnTo>
                  <a:lnTo>
                    <a:pt x="90624" y="69027"/>
                  </a:lnTo>
                  <a:lnTo>
                    <a:pt x="38282" y="115621"/>
                  </a:lnTo>
                  <a:lnTo>
                    <a:pt x="45312" y="152627"/>
                  </a:lnTo>
                  <a:lnTo>
                    <a:pt x="26011" y="195833"/>
                  </a:lnTo>
                  <a:lnTo>
                    <a:pt x="319" y="209319"/>
                  </a:lnTo>
                  <a:lnTo>
                    <a:pt x="15594" y="243641"/>
                  </a:lnTo>
                  <a:lnTo>
                    <a:pt x="0" y="248179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E28CC31-039C-D740-8A66-6F451F756517}"/>
                </a:ext>
              </a:extLst>
            </p:cNvPr>
            <p:cNvSpPr/>
            <p:nvPr/>
          </p:nvSpPr>
          <p:spPr>
            <a:xfrm>
              <a:off x="3453431" y="3988935"/>
              <a:ext cx="354634" cy="560464"/>
            </a:xfrm>
            <a:custGeom>
              <a:avLst/>
              <a:gdLst>
                <a:gd name="connsiteX0" fmla="*/ 0 w 354634"/>
                <a:gd name="connsiteY0" fmla="*/ 316503 h 560464"/>
                <a:gd name="connsiteX1" fmla="*/ 40455 w 354634"/>
                <a:gd name="connsiteY1" fmla="*/ 419853 h 560464"/>
                <a:gd name="connsiteX2" fmla="*/ 47293 w 354634"/>
                <a:gd name="connsiteY2" fmla="*/ 469514 h 560464"/>
                <a:gd name="connsiteX3" fmla="*/ 74455 w 354634"/>
                <a:gd name="connsiteY3" fmla="*/ 484215 h 560464"/>
                <a:gd name="connsiteX4" fmla="*/ 73496 w 354634"/>
                <a:gd name="connsiteY4" fmla="*/ 528315 h 560464"/>
                <a:gd name="connsiteX5" fmla="*/ 151146 w 354634"/>
                <a:gd name="connsiteY5" fmla="*/ 560464 h 560464"/>
                <a:gd name="connsiteX6" fmla="*/ 175048 w 354634"/>
                <a:gd name="connsiteY6" fmla="*/ 519111 h 560464"/>
                <a:gd name="connsiteX7" fmla="*/ 203488 w 354634"/>
                <a:gd name="connsiteY7" fmla="*/ 546658 h 560464"/>
                <a:gd name="connsiteX8" fmla="*/ 232440 w 354634"/>
                <a:gd name="connsiteY8" fmla="*/ 519111 h 560464"/>
                <a:gd name="connsiteX9" fmla="*/ 279285 w 354634"/>
                <a:gd name="connsiteY9" fmla="*/ 551261 h 560464"/>
                <a:gd name="connsiteX10" fmla="*/ 310857 w 354634"/>
                <a:gd name="connsiteY10" fmla="*/ 520965 h 560464"/>
                <a:gd name="connsiteX11" fmla="*/ 297691 w 354634"/>
                <a:gd name="connsiteY11" fmla="*/ 407006 h 560464"/>
                <a:gd name="connsiteX12" fmla="*/ 325236 w 354634"/>
                <a:gd name="connsiteY12" fmla="*/ 367507 h 560464"/>
                <a:gd name="connsiteX13" fmla="*/ 322488 w 354634"/>
                <a:gd name="connsiteY13" fmla="*/ 301356 h 560464"/>
                <a:gd name="connsiteX14" fmla="*/ 354635 w 354634"/>
                <a:gd name="connsiteY14" fmla="*/ 211301 h 560464"/>
                <a:gd name="connsiteX15" fmla="*/ 327984 w 354634"/>
                <a:gd name="connsiteY15" fmla="*/ 113000 h 560464"/>
                <a:gd name="connsiteX16" fmla="*/ 326131 w 354634"/>
                <a:gd name="connsiteY16" fmla="*/ 32149 h 560464"/>
                <a:gd name="connsiteX17" fmla="*/ 309642 w 354634"/>
                <a:gd name="connsiteY17" fmla="*/ 0 h 560464"/>
                <a:gd name="connsiteX18" fmla="*/ 258195 w 354634"/>
                <a:gd name="connsiteY18" fmla="*/ 24799 h 560464"/>
                <a:gd name="connsiteX19" fmla="*/ 253594 w 354634"/>
                <a:gd name="connsiteY19" fmla="*/ 65256 h 560464"/>
                <a:gd name="connsiteX20" fmla="*/ 207643 w 354634"/>
                <a:gd name="connsiteY20" fmla="*/ 64298 h 560464"/>
                <a:gd name="connsiteX21" fmla="*/ 205789 w 354634"/>
                <a:gd name="connsiteY21" fmla="*/ 108398 h 560464"/>
                <a:gd name="connsiteX22" fmla="*/ 171789 w 354634"/>
                <a:gd name="connsiteY22" fmla="*/ 128659 h 560464"/>
                <a:gd name="connsiteX23" fmla="*/ 174921 w 354634"/>
                <a:gd name="connsiteY23" fmla="*/ 174741 h 560464"/>
                <a:gd name="connsiteX24" fmla="*/ 154342 w 354634"/>
                <a:gd name="connsiteY24" fmla="*/ 175508 h 560464"/>
                <a:gd name="connsiteX25" fmla="*/ 152105 w 354634"/>
                <a:gd name="connsiteY25" fmla="*/ 201905 h 560464"/>
                <a:gd name="connsiteX26" fmla="*/ 123090 w 354634"/>
                <a:gd name="connsiteY26" fmla="*/ 211301 h 560464"/>
                <a:gd name="connsiteX27" fmla="*/ 112098 w 354634"/>
                <a:gd name="connsiteY27" fmla="*/ 251758 h 560464"/>
                <a:gd name="connsiteX28" fmla="*/ 56943 w 354634"/>
                <a:gd name="connsiteY28" fmla="*/ 256360 h 560464"/>
                <a:gd name="connsiteX29" fmla="*/ 0 w 354634"/>
                <a:gd name="connsiteY29" fmla="*/ 316503 h 56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4634" h="560464">
                  <a:moveTo>
                    <a:pt x="0" y="316503"/>
                  </a:moveTo>
                  <a:lnTo>
                    <a:pt x="40455" y="419853"/>
                  </a:lnTo>
                  <a:lnTo>
                    <a:pt x="47293" y="469514"/>
                  </a:lnTo>
                  <a:lnTo>
                    <a:pt x="74455" y="484215"/>
                  </a:lnTo>
                  <a:lnTo>
                    <a:pt x="73496" y="528315"/>
                  </a:lnTo>
                  <a:lnTo>
                    <a:pt x="151146" y="560464"/>
                  </a:lnTo>
                  <a:lnTo>
                    <a:pt x="175048" y="519111"/>
                  </a:lnTo>
                  <a:lnTo>
                    <a:pt x="203488" y="546658"/>
                  </a:lnTo>
                  <a:lnTo>
                    <a:pt x="232440" y="519111"/>
                  </a:lnTo>
                  <a:lnTo>
                    <a:pt x="279285" y="551261"/>
                  </a:lnTo>
                  <a:lnTo>
                    <a:pt x="310857" y="520965"/>
                  </a:lnTo>
                  <a:lnTo>
                    <a:pt x="297691" y="407006"/>
                  </a:lnTo>
                  <a:lnTo>
                    <a:pt x="325236" y="367507"/>
                  </a:lnTo>
                  <a:lnTo>
                    <a:pt x="322488" y="301356"/>
                  </a:lnTo>
                  <a:lnTo>
                    <a:pt x="354635" y="211301"/>
                  </a:lnTo>
                  <a:lnTo>
                    <a:pt x="327984" y="113000"/>
                  </a:lnTo>
                  <a:lnTo>
                    <a:pt x="326131" y="32149"/>
                  </a:lnTo>
                  <a:lnTo>
                    <a:pt x="309642" y="0"/>
                  </a:lnTo>
                  <a:lnTo>
                    <a:pt x="258195" y="24799"/>
                  </a:lnTo>
                  <a:lnTo>
                    <a:pt x="253594" y="65256"/>
                  </a:lnTo>
                  <a:lnTo>
                    <a:pt x="207643" y="64298"/>
                  </a:lnTo>
                  <a:lnTo>
                    <a:pt x="205789" y="108398"/>
                  </a:lnTo>
                  <a:lnTo>
                    <a:pt x="171789" y="128659"/>
                  </a:lnTo>
                  <a:lnTo>
                    <a:pt x="174921" y="174741"/>
                  </a:lnTo>
                  <a:lnTo>
                    <a:pt x="154342" y="175508"/>
                  </a:lnTo>
                  <a:lnTo>
                    <a:pt x="152105" y="201905"/>
                  </a:lnTo>
                  <a:lnTo>
                    <a:pt x="123090" y="211301"/>
                  </a:lnTo>
                  <a:lnTo>
                    <a:pt x="112098" y="251758"/>
                  </a:lnTo>
                  <a:lnTo>
                    <a:pt x="56943" y="256360"/>
                  </a:lnTo>
                  <a:lnTo>
                    <a:pt x="0" y="3165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6F9913D6-2098-3B40-B368-384DCA3BFD5D}"/>
                </a:ext>
              </a:extLst>
            </p:cNvPr>
            <p:cNvSpPr/>
            <p:nvPr/>
          </p:nvSpPr>
          <p:spPr>
            <a:xfrm>
              <a:off x="2883868" y="3267088"/>
              <a:ext cx="596213" cy="431165"/>
            </a:xfrm>
            <a:custGeom>
              <a:avLst/>
              <a:gdLst>
                <a:gd name="connsiteX0" fmla="*/ 99188 w 596213"/>
                <a:gd name="connsiteY0" fmla="*/ 332290 h 431165"/>
                <a:gd name="connsiteX1" fmla="*/ 125966 w 596213"/>
                <a:gd name="connsiteY1" fmla="*/ 350698 h 431165"/>
                <a:gd name="connsiteX2" fmla="*/ 156131 w 596213"/>
                <a:gd name="connsiteY2" fmla="*/ 301036 h 431165"/>
                <a:gd name="connsiteX3" fmla="*/ 181056 w 596213"/>
                <a:gd name="connsiteY3" fmla="*/ 301867 h 431165"/>
                <a:gd name="connsiteX4" fmla="*/ 202083 w 596213"/>
                <a:gd name="connsiteY4" fmla="*/ 279817 h 431165"/>
                <a:gd name="connsiteX5" fmla="*/ 227007 w 596213"/>
                <a:gd name="connsiteY5" fmla="*/ 280711 h 431165"/>
                <a:gd name="connsiteX6" fmla="*/ 227902 w 596213"/>
                <a:gd name="connsiteY6" fmla="*/ 314842 h 431165"/>
                <a:gd name="connsiteX7" fmla="*/ 280308 w 596213"/>
                <a:gd name="connsiteY7" fmla="*/ 370894 h 431165"/>
                <a:gd name="connsiteX8" fmla="*/ 372977 w 596213"/>
                <a:gd name="connsiteY8" fmla="*/ 379139 h 431165"/>
                <a:gd name="connsiteX9" fmla="*/ 403398 w 596213"/>
                <a:gd name="connsiteY9" fmla="*/ 363544 h 431165"/>
                <a:gd name="connsiteX10" fmla="*/ 418097 w 596213"/>
                <a:gd name="connsiteY10" fmla="*/ 396588 h 431165"/>
                <a:gd name="connsiteX11" fmla="*/ 461173 w 596213"/>
                <a:gd name="connsiteY11" fmla="*/ 397547 h 431165"/>
                <a:gd name="connsiteX12" fmla="*/ 492169 w 596213"/>
                <a:gd name="connsiteY12" fmla="*/ 431166 h 431165"/>
                <a:gd name="connsiteX13" fmla="*/ 537417 w 596213"/>
                <a:gd name="connsiteY13" fmla="*/ 419597 h 431165"/>
                <a:gd name="connsiteX14" fmla="*/ 525466 w 596213"/>
                <a:gd name="connsiteY14" fmla="*/ 272594 h 431165"/>
                <a:gd name="connsiteX15" fmla="*/ 564067 w 596213"/>
                <a:gd name="connsiteY15" fmla="*/ 266139 h 431165"/>
                <a:gd name="connsiteX16" fmla="*/ 596214 w 596213"/>
                <a:gd name="connsiteY16" fmla="*/ 240445 h 431165"/>
                <a:gd name="connsiteX17" fmla="*/ 591612 w 596213"/>
                <a:gd name="connsiteY17" fmla="*/ 170587 h 431165"/>
                <a:gd name="connsiteX18" fmla="*/ 579661 w 596213"/>
                <a:gd name="connsiteY18" fmla="*/ 148537 h 431165"/>
                <a:gd name="connsiteX19" fmla="*/ 509872 w 596213"/>
                <a:gd name="connsiteY19" fmla="*/ 134731 h 431165"/>
                <a:gd name="connsiteX20" fmla="*/ 477725 w 596213"/>
                <a:gd name="connsiteY20" fmla="*/ 44101 h 431165"/>
                <a:gd name="connsiteX21" fmla="*/ 477725 w 596213"/>
                <a:gd name="connsiteY21" fmla="*/ 44101 h 431165"/>
                <a:gd name="connsiteX22" fmla="*/ 456891 w 596213"/>
                <a:gd name="connsiteY22" fmla="*/ 22689 h 431165"/>
                <a:gd name="connsiteX23" fmla="*/ 416116 w 596213"/>
                <a:gd name="connsiteY23" fmla="*/ 71648 h 431165"/>
                <a:gd name="connsiteX24" fmla="*/ 392597 w 596213"/>
                <a:gd name="connsiteY24" fmla="*/ 41992 h 431165"/>
                <a:gd name="connsiteX25" fmla="*/ 379368 w 596213"/>
                <a:gd name="connsiteY25" fmla="*/ 61869 h 431165"/>
                <a:gd name="connsiteX26" fmla="*/ 310473 w 596213"/>
                <a:gd name="connsiteY26" fmla="*/ 60015 h 431165"/>
                <a:gd name="connsiteX27" fmla="*/ 263628 w 596213"/>
                <a:gd name="connsiteY27" fmla="*/ 0 h 431165"/>
                <a:gd name="connsiteX28" fmla="*/ 226432 w 596213"/>
                <a:gd name="connsiteY28" fmla="*/ 639 h 431165"/>
                <a:gd name="connsiteX29" fmla="*/ 200229 w 596213"/>
                <a:gd name="connsiteY29" fmla="*/ 33235 h 431165"/>
                <a:gd name="connsiteX30" fmla="*/ 146992 w 596213"/>
                <a:gd name="connsiteY30" fmla="*/ 33683 h 431165"/>
                <a:gd name="connsiteX31" fmla="*/ 107496 w 596213"/>
                <a:gd name="connsiteY31" fmla="*/ 72287 h 431165"/>
                <a:gd name="connsiteX32" fmla="*/ 119895 w 596213"/>
                <a:gd name="connsiteY32" fmla="*/ 114982 h 431165"/>
                <a:gd name="connsiteX33" fmla="*/ 108391 w 596213"/>
                <a:gd name="connsiteY33" fmla="*/ 141634 h 431165"/>
                <a:gd name="connsiteX34" fmla="*/ 20195 w 596213"/>
                <a:gd name="connsiteY34" fmla="*/ 151285 h 431165"/>
                <a:gd name="connsiteX35" fmla="*/ 0 w 596213"/>
                <a:gd name="connsiteY35" fmla="*/ 192190 h 431165"/>
                <a:gd name="connsiteX36" fmla="*/ 21090 w 596213"/>
                <a:gd name="connsiteY36" fmla="*/ 244983 h 431165"/>
                <a:gd name="connsiteX37" fmla="*/ 44098 w 596213"/>
                <a:gd name="connsiteY37" fmla="*/ 244983 h 431165"/>
                <a:gd name="connsiteX38" fmla="*/ 93053 w 596213"/>
                <a:gd name="connsiteY38" fmla="*/ 297393 h 431165"/>
                <a:gd name="connsiteX39" fmla="*/ 99188 w 596213"/>
                <a:gd name="connsiteY39" fmla="*/ 332290 h 43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6213" h="431165">
                  <a:moveTo>
                    <a:pt x="99188" y="332290"/>
                  </a:moveTo>
                  <a:lnTo>
                    <a:pt x="125966" y="350698"/>
                  </a:lnTo>
                  <a:lnTo>
                    <a:pt x="156131" y="301036"/>
                  </a:lnTo>
                  <a:lnTo>
                    <a:pt x="181056" y="301867"/>
                  </a:lnTo>
                  <a:lnTo>
                    <a:pt x="202083" y="279817"/>
                  </a:lnTo>
                  <a:lnTo>
                    <a:pt x="227007" y="280711"/>
                  </a:lnTo>
                  <a:lnTo>
                    <a:pt x="227902" y="314842"/>
                  </a:lnTo>
                  <a:lnTo>
                    <a:pt x="280308" y="370894"/>
                  </a:lnTo>
                  <a:lnTo>
                    <a:pt x="372977" y="379139"/>
                  </a:lnTo>
                  <a:lnTo>
                    <a:pt x="403398" y="363544"/>
                  </a:lnTo>
                  <a:lnTo>
                    <a:pt x="418097" y="396588"/>
                  </a:lnTo>
                  <a:lnTo>
                    <a:pt x="461173" y="397547"/>
                  </a:lnTo>
                  <a:lnTo>
                    <a:pt x="492169" y="431166"/>
                  </a:lnTo>
                  <a:lnTo>
                    <a:pt x="537417" y="419597"/>
                  </a:lnTo>
                  <a:lnTo>
                    <a:pt x="525466" y="272594"/>
                  </a:lnTo>
                  <a:lnTo>
                    <a:pt x="564067" y="266139"/>
                  </a:lnTo>
                  <a:lnTo>
                    <a:pt x="596214" y="240445"/>
                  </a:lnTo>
                  <a:lnTo>
                    <a:pt x="591612" y="170587"/>
                  </a:lnTo>
                  <a:lnTo>
                    <a:pt x="579661" y="148537"/>
                  </a:lnTo>
                  <a:lnTo>
                    <a:pt x="509872" y="134731"/>
                  </a:lnTo>
                  <a:lnTo>
                    <a:pt x="477725" y="44101"/>
                  </a:lnTo>
                  <a:lnTo>
                    <a:pt x="477725" y="44101"/>
                  </a:lnTo>
                  <a:lnTo>
                    <a:pt x="456891" y="22689"/>
                  </a:lnTo>
                  <a:lnTo>
                    <a:pt x="416116" y="71648"/>
                  </a:lnTo>
                  <a:lnTo>
                    <a:pt x="392597" y="41992"/>
                  </a:lnTo>
                  <a:lnTo>
                    <a:pt x="379368" y="61869"/>
                  </a:lnTo>
                  <a:lnTo>
                    <a:pt x="310473" y="60015"/>
                  </a:lnTo>
                  <a:lnTo>
                    <a:pt x="263628" y="0"/>
                  </a:lnTo>
                  <a:lnTo>
                    <a:pt x="226432" y="639"/>
                  </a:lnTo>
                  <a:lnTo>
                    <a:pt x="200229" y="33235"/>
                  </a:lnTo>
                  <a:lnTo>
                    <a:pt x="146992" y="33683"/>
                  </a:lnTo>
                  <a:lnTo>
                    <a:pt x="107496" y="72287"/>
                  </a:lnTo>
                  <a:lnTo>
                    <a:pt x="119895" y="114982"/>
                  </a:lnTo>
                  <a:lnTo>
                    <a:pt x="108391" y="141634"/>
                  </a:lnTo>
                  <a:lnTo>
                    <a:pt x="20195" y="151285"/>
                  </a:lnTo>
                  <a:lnTo>
                    <a:pt x="0" y="192190"/>
                  </a:lnTo>
                  <a:lnTo>
                    <a:pt x="21090" y="244983"/>
                  </a:lnTo>
                  <a:lnTo>
                    <a:pt x="44098" y="244983"/>
                  </a:lnTo>
                  <a:lnTo>
                    <a:pt x="93053" y="297393"/>
                  </a:lnTo>
                  <a:lnTo>
                    <a:pt x="99188" y="3322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79BC1420-8DBF-F344-BBFC-C1B08E213E03}"/>
                </a:ext>
              </a:extLst>
            </p:cNvPr>
            <p:cNvSpPr/>
            <p:nvPr/>
          </p:nvSpPr>
          <p:spPr>
            <a:xfrm>
              <a:off x="3745563" y="3400029"/>
              <a:ext cx="489995" cy="443756"/>
            </a:xfrm>
            <a:custGeom>
              <a:avLst/>
              <a:gdLst>
                <a:gd name="connsiteX0" fmla="*/ 11504 w 489995"/>
                <a:gd name="connsiteY0" fmla="*/ 174550 h 443756"/>
                <a:gd name="connsiteX1" fmla="*/ 62504 w 489995"/>
                <a:gd name="connsiteY1" fmla="*/ 0 h 443756"/>
                <a:gd name="connsiteX2" fmla="*/ 109349 w 489995"/>
                <a:gd name="connsiteY2" fmla="*/ 12399 h 443756"/>
                <a:gd name="connsiteX3" fmla="*/ 141496 w 489995"/>
                <a:gd name="connsiteY3" fmla="*/ 895 h 443756"/>
                <a:gd name="connsiteX4" fmla="*/ 166932 w 489995"/>
                <a:gd name="connsiteY4" fmla="*/ 28442 h 443756"/>
                <a:gd name="connsiteX5" fmla="*/ 246244 w 489995"/>
                <a:gd name="connsiteY5" fmla="*/ 91845 h 443756"/>
                <a:gd name="connsiteX6" fmla="*/ 248545 w 489995"/>
                <a:gd name="connsiteY6" fmla="*/ 118050 h 443756"/>
                <a:gd name="connsiteX7" fmla="*/ 279797 w 489995"/>
                <a:gd name="connsiteY7" fmla="*/ 115749 h 443756"/>
                <a:gd name="connsiteX8" fmla="*/ 298586 w 489995"/>
                <a:gd name="connsiteY8" fmla="*/ 85901 h 443756"/>
                <a:gd name="connsiteX9" fmla="*/ 326131 w 489995"/>
                <a:gd name="connsiteY9" fmla="*/ 86796 h 443756"/>
                <a:gd name="connsiteX10" fmla="*/ 335782 w 489995"/>
                <a:gd name="connsiteY10" fmla="*/ 117091 h 443756"/>
                <a:gd name="connsiteX11" fmla="*/ 382180 w 489995"/>
                <a:gd name="connsiteY11" fmla="*/ 116644 h 443756"/>
                <a:gd name="connsiteX12" fmla="*/ 455229 w 489995"/>
                <a:gd name="connsiteY12" fmla="*/ 24799 h 443756"/>
                <a:gd name="connsiteX13" fmla="*/ 482646 w 489995"/>
                <a:gd name="connsiteY13" fmla="*/ 37646 h 443756"/>
                <a:gd name="connsiteX14" fmla="*/ 489996 w 489995"/>
                <a:gd name="connsiteY14" fmla="*/ 60910 h 443756"/>
                <a:gd name="connsiteX15" fmla="*/ 480218 w 489995"/>
                <a:gd name="connsiteY15" fmla="*/ 116068 h 443756"/>
                <a:gd name="connsiteX16" fmla="*/ 426022 w 489995"/>
                <a:gd name="connsiteY16" fmla="*/ 131983 h 443756"/>
                <a:gd name="connsiteX17" fmla="*/ 423977 w 489995"/>
                <a:gd name="connsiteY17" fmla="*/ 168414 h 443756"/>
                <a:gd name="connsiteX18" fmla="*/ 407936 w 489995"/>
                <a:gd name="connsiteY18" fmla="*/ 198454 h 443756"/>
                <a:gd name="connsiteX19" fmla="*/ 373041 w 489995"/>
                <a:gd name="connsiteY19" fmla="*/ 201202 h 443756"/>
                <a:gd name="connsiteX20" fmla="*/ 382180 w 489995"/>
                <a:gd name="connsiteY20" fmla="*/ 276557 h 443756"/>
                <a:gd name="connsiteX21" fmla="*/ 364733 w 489995"/>
                <a:gd name="connsiteY21" fmla="*/ 390452 h 443756"/>
                <a:gd name="connsiteX22" fmla="*/ 319741 w 489995"/>
                <a:gd name="connsiteY22" fmla="*/ 443757 h 443756"/>
                <a:gd name="connsiteX23" fmla="*/ 229692 w 489995"/>
                <a:gd name="connsiteY23" fmla="*/ 320658 h 443756"/>
                <a:gd name="connsiteX24" fmla="*/ 210391 w 489995"/>
                <a:gd name="connsiteY24" fmla="*/ 324301 h 443756"/>
                <a:gd name="connsiteX25" fmla="*/ 176391 w 489995"/>
                <a:gd name="connsiteY25" fmla="*/ 379459 h 443756"/>
                <a:gd name="connsiteX26" fmla="*/ 125902 w 489995"/>
                <a:gd name="connsiteY26" fmla="*/ 354596 h 443756"/>
                <a:gd name="connsiteX27" fmla="*/ 67105 w 489995"/>
                <a:gd name="connsiteY27" fmla="*/ 356450 h 443756"/>
                <a:gd name="connsiteX28" fmla="*/ 51064 w 489995"/>
                <a:gd name="connsiteY28" fmla="*/ 313052 h 443756"/>
                <a:gd name="connsiteX29" fmla="*/ 0 w 489995"/>
                <a:gd name="connsiteY29" fmla="*/ 287550 h 443756"/>
                <a:gd name="connsiteX30" fmla="*/ 11504 w 489995"/>
                <a:gd name="connsiteY30" fmla="*/ 174550 h 44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9995" h="443756">
                  <a:moveTo>
                    <a:pt x="11504" y="174550"/>
                  </a:moveTo>
                  <a:lnTo>
                    <a:pt x="62504" y="0"/>
                  </a:lnTo>
                  <a:lnTo>
                    <a:pt x="109349" y="12399"/>
                  </a:lnTo>
                  <a:lnTo>
                    <a:pt x="141496" y="895"/>
                  </a:lnTo>
                  <a:lnTo>
                    <a:pt x="166932" y="28442"/>
                  </a:lnTo>
                  <a:lnTo>
                    <a:pt x="246244" y="91845"/>
                  </a:lnTo>
                  <a:lnTo>
                    <a:pt x="248545" y="118050"/>
                  </a:lnTo>
                  <a:lnTo>
                    <a:pt x="279797" y="115749"/>
                  </a:lnTo>
                  <a:lnTo>
                    <a:pt x="298586" y="85901"/>
                  </a:lnTo>
                  <a:lnTo>
                    <a:pt x="326131" y="86796"/>
                  </a:lnTo>
                  <a:lnTo>
                    <a:pt x="335782" y="117091"/>
                  </a:lnTo>
                  <a:lnTo>
                    <a:pt x="382180" y="116644"/>
                  </a:lnTo>
                  <a:lnTo>
                    <a:pt x="455229" y="24799"/>
                  </a:lnTo>
                  <a:lnTo>
                    <a:pt x="482646" y="37646"/>
                  </a:lnTo>
                  <a:lnTo>
                    <a:pt x="489996" y="60910"/>
                  </a:lnTo>
                  <a:lnTo>
                    <a:pt x="480218" y="116068"/>
                  </a:lnTo>
                  <a:lnTo>
                    <a:pt x="426022" y="131983"/>
                  </a:lnTo>
                  <a:lnTo>
                    <a:pt x="423977" y="168414"/>
                  </a:lnTo>
                  <a:lnTo>
                    <a:pt x="407936" y="198454"/>
                  </a:lnTo>
                  <a:lnTo>
                    <a:pt x="373041" y="201202"/>
                  </a:lnTo>
                  <a:lnTo>
                    <a:pt x="382180" y="276557"/>
                  </a:lnTo>
                  <a:lnTo>
                    <a:pt x="364733" y="390452"/>
                  </a:lnTo>
                  <a:lnTo>
                    <a:pt x="319741" y="443757"/>
                  </a:lnTo>
                  <a:lnTo>
                    <a:pt x="229692" y="320658"/>
                  </a:lnTo>
                  <a:lnTo>
                    <a:pt x="210391" y="324301"/>
                  </a:lnTo>
                  <a:lnTo>
                    <a:pt x="176391" y="379459"/>
                  </a:lnTo>
                  <a:lnTo>
                    <a:pt x="125902" y="354596"/>
                  </a:lnTo>
                  <a:lnTo>
                    <a:pt x="67105" y="356450"/>
                  </a:lnTo>
                  <a:lnTo>
                    <a:pt x="51064" y="313052"/>
                  </a:lnTo>
                  <a:lnTo>
                    <a:pt x="0" y="287550"/>
                  </a:lnTo>
                  <a:lnTo>
                    <a:pt x="11504" y="1745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5" name="Graphique 11">
            <a:extLst>
              <a:ext uri="{FF2B5EF4-FFF2-40B4-BE49-F238E27FC236}">
                <a16:creationId xmlns:a16="http://schemas.microsoft.com/office/drawing/2014/main" id="{D2FED7AD-C660-7441-AFF6-B2BDBE45AC30}"/>
              </a:ext>
            </a:extLst>
          </p:cNvPr>
          <p:cNvGrpSpPr/>
          <p:nvPr/>
        </p:nvGrpSpPr>
        <p:grpSpPr>
          <a:xfrm>
            <a:off x="3462944" y="2753133"/>
            <a:ext cx="512428" cy="425665"/>
            <a:chOff x="2613146" y="2016285"/>
            <a:chExt cx="692398" cy="575164"/>
          </a:xfrm>
          <a:solidFill>
            <a:schemeClr val="bg1"/>
          </a:solidFill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75111DA-AC47-6245-9EBB-516B5B8790B9}"/>
                </a:ext>
              </a:extLst>
            </p:cNvPr>
            <p:cNvSpPr/>
            <p:nvPr/>
          </p:nvSpPr>
          <p:spPr>
            <a:xfrm>
              <a:off x="2665169" y="2016285"/>
              <a:ext cx="322488" cy="181260"/>
            </a:xfrm>
            <a:custGeom>
              <a:avLst/>
              <a:gdLst>
                <a:gd name="connsiteX0" fmla="*/ 198951 w 322488"/>
                <a:gd name="connsiteY0" fmla="*/ 181261 h 181260"/>
                <a:gd name="connsiteX1" fmla="*/ 198951 w 322488"/>
                <a:gd name="connsiteY1" fmla="*/ 181261 h 181260"/>
                <a:gd name="connsiteX2" fmla="*/ 192943 w 322488"/>
                <a:gd name="connsiteY2" fmla="*/ 149751 h 181260"/>
                <a:gd name="connsiteX3" fmla="*/ 172748 w 322488"/>
                <a:gd name="connsiteY3" fmla="*/ 127765 h 181260"/>
                <a:gd name="connsiteX4" fmla="*/ 137853 w 322488"/>
                <a:gd name="connsiteY4" fmla="*/ 133261 h 181260"/>
                <a:gd name="connsiteX5" fmla="*/ 106601 w 322488"/>
                <a:gd name="connsiteY5" fmla="*/ 112106 h 181260"/>
                <a:gd name="connsiteX6" fmla="*/ 90049 w 322488"/>
                <a:gd name="connsiteY6" fmla="*/ 126806 h 181260"/>
                <a:gd name="connsiteX7" fmla="*/ 76244 w 322488"/>
                <a:gd name="connsiteY7" fmla="*/ 95552 h 181260"/>
                <a:gd name="connsiteX8" fmla="*/ 47805 w 322488"/>
                <a:gd name="connsiteY8" fmla="*/ 110252 h 181260"/>
                <a:gd name="connsiteX9" fmla="*/ 0 w 322488"/>
                <a:gd name="connsiteY9" fmla="*/ 91589 h 181260"/>
                <a:gd name="connsiteX10" fmla="*/ 35853 w 322488"/>
                <a:gd name="connsiteY10" fmla="*/ 0 h 181260"/>
                <a:gd name="connsiteX11" fmla="*/ 55154 w 322488"/>
                <a:gd name="connsiteY11" fmla="*/ 43206 h 181260"/>
                <a:gd name="connsiteX12" fmla="*/ 103981 w 322488"/>
                <a:gd name="connsiteY12" fmla="*/ 48894 h 181260"/>
                <a:gd name="connsiteX13" fmla="*/ 156195 w 322488"/>
                <a:gd name="connsiteY13" fmla="*/ 34194 h 181260"/>
                <a:gd name="connsiteX14" fmla="*/ 204000 w 322488"/>
                <a:gd name="connsiteY14" fmla="*/ 56053 h 181260"/>
                <a:gd name="connsiteX15" fmla="*/ 238000 w 322488"/>
                <a:gd name="connsiteY15" fmla="*/ 46913 h 181260"/>
                <a:gd name="connsiteX16" fmla="*/ 322488 w 322488"/>
                <a:gd name="connsiteY16" fmla="*/ 91909 h 181260"/>
                <a:gd name="connsiteX17" fmla="*/ 313925 w 322488"/>
                <a:gd name="connsiteY17" fmla="*/ 129426 h 181260"/>
                <a:gd name="connsiteX18" fmla="*/ 299545 w 322488"/>
                <a:gd name="connsiteY18" fmla="*/ 150582 h 181260"/>
                <a:gd name="connsiteX19" fmla="*/ 290598 w 322488"/>
                <a:gd name="connsiteY19" fmla="*/ 152180 h 181260"/>
                <a:gd name="connsiteX20" fmla="*/ 284015 w 322488"/>
                <a:gd name="connsiteY20" fmla="*/ 158763 h 181260"/>
                <a:gd name="connsiteX21" fmla="*/ 269252 w 322488"/>
                <a:gd name="connsiteY21" fmla="*/ 158060 h 181260"/>
                <a:gd name="connsiteX22" fmla="*/ 254489 w 322488"/>
                <a:gd name="connsiteY22" fmla="*/ 148409 h 181260"/>
                <a:gd name="connsiteX23" fmla="*/ 244391 w 322488"/>
                <a:gd name="connsiteY23" fmla="*/ 157485 h 181260"/>
                <a:gd name="connsiteX24" fmla="*/ 232120 w 322488"/>
                <a:gd name="connsiteY24" fmla="*/ 153650 h 181260"/>
                <a:gd name="connsiteX25" fmla="*/ 226688 w 322488"/>
                <a:gd name="connsiteY25" fmla="*/ 159338 h 181260"/>
                <a:gd name="connsiteX26" fmla="*/ 198951 w 322488"/>
                <a:gd name="connsiteY26" fmla="*/ 18126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488" h="181260">
                  <a:moveTo>
                    <a:pt x="198951" y="181261"/>
                  </a:moveTo>
                  <a:lnTo>
                    <a:pt x="198951" y="181261"/>
                  </a:lnTo>
                  <a:lnTo>
                    <a:pt x="192943" y="149751"/>
                  </a:lnTo>
                  <a:lnTo>
                    <a:pt x="172748" y="127765"/>
                  </a:lnTo>
                  <a:lnTo>
                    <a:pt x="137853" y="133261"/>
                  </a:lnTo>
                  <a:lnTo>
                    <a:pt x="106601" y="112106"/>
                  </a:lnTo>
                  <a:lnTo>
                    <a:pt x="90049" y="126806"/>
                  </a:lnTo>
                  <a:lnTo>
                    <a:pt x="76244" y="95552"/>
                  </a:lnTo>
                  <a:lnTo>
                    <a:pt x="47805" y="110252"/>
                  </a:lnTo>
                  <a:lnTo>
                    <a:pt x="0" y="91589"/>
                  </a:lnTo>
                  <a:lnTo>
                    <a:pt x="35853" y="0"/>
                  </a:lnTo>
                  <a:lnTo>
                    <a:pt x="55154" y="43206"/>
                  </a:lnTo>
                  <a:lnTo>
                    <a:pt x="103981" y="48894"/>
                  </a:lnTo>
                  <a:lnTo>
                    <a:pt x="156195" y="34194"/>
                  </a:lnTo>
                  <a:lnTo>
                    <a:pt x="204000" y="56053"/>
                  </a:lnTo>
                  <a:lnTo>
                    <a:pt x="238000" y="46913"/>
                  </a:lnTo>
                  <a:lnTo>
                    <a:pt x="322488" y="91909"/>
                  </a:lnTo>
                  <a:lnTo>
                    <a:pt x="313925" y="129426"/>
                  </a:lnTo>
                  <a:lnTo>
                    <a:pt x="299545" y="150582"/>
                  </a:lnTo>
                  <a:lnTo>
                    <a:pt x="290598" y="152180"/>
                  </a:lnTo>
                  <a:lnTo>
                    <a:pt x="284015" y="158763"/>
                  </a:lnTo>
                  <a:lnTo>
                    <a:pt x="269252" y="158060"/>
                  </a:lnTo>
                  <a:lnTo>
                    <a:pt x="254489" y="148409"/>
                  </a:lnTo>
                  <a:lnTo>
                    <a:pt x="244391" y="157485"/>
                  </a:lnTo>
                  <a:lnTo>
                    <a:pt x="232120" y="153650"/>
                  </a:lnTo>
                  <a:lnTo>
                    <a:pt x="226688" y="159338"/>
                  </a:lnTo>
                  <a:lnTo>
                    <a:pt x="198951" y="18126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8A8A60A-CEA4-464A-8616-1A707F8F9955}"/>
                </a:ext>
              </a:extLst>
            </p:cNvPr>
            <p:cNvSpPr/>
            <p:nvPr/>
          </p:nvSpPr>
          <p:spPr>
            <a:xfrm>
              <a:off x="2900868" y="2222345"/>
              <a:ext cx="98740" cy="86348"/>
            </a:xfrm>
            <a:custGeom>
              <a:avLst/>
              <a:gdLst>
                <a:gd name="connsiteX0" fmla="*/ 20515 w 98740"/>
                <a:gd name="connsiteY0" fmla="*/ 58418 h 86348"/>
                <a:gd name="connsiteX1" fmla="*/ 19812 w 98740"/>
                <a:gd name="connsiteY1" fmla="*/ 70561 h 86348"/>
                <a:gd name="connsiteX2" fmla="*/ 30357 w 98740"/>
                <a:gd name="connsiteY2" fmla="*/ 67046 h 86348"/>
                <a:gd name="connsiteX3" fmla="*/ 35470 w 98740"/>
                <a:gd name="connsiteY3" fmla="*/ 70114 h 86348"/>
                <a:gd name="connsiteX4" fmla="*/ 46590 w 98740"/>
                <a:gd name="connsiteY4" fmla="*/ 72734 h 86348"/>
                <a:gd name="connsiteX5" fmla="*/ 63526 w 98740"/>
                <a:gd name="connsiteY5" fmla="*/ 62636 h 86348"/>
                <a:gd name="connsiteX6" fmla="*/ 67936 w 98740"/>
                <a:gd name="connsiteY6" fmla="*/ 68388 h 86348"/>
                <a:gd name="connsiteX7" fmla="*/ 68064 w 98740"/>
                <a:gd name="connsiteY7" fmla="*/ 76569 h 86348"/>
                <a:gd name="connsiteX8" fmla="*/ 76372 w 98740"/>
                <a:gd name="connsiteY8" fmla="*/ 86220 h 86348"/>
                <a:gd name="connsiteX9" fmla="*/ 89729 w 98740"/>
                <a:gd name="connsiteY9" fmla="*/ 86348 h 86348"/>
                <a:gd name="connsiteX10" fmla="*/ 85575 w 98740"/>
                <a:gd name="connsiteY10" fmla="*/ 74652 h 86348"/>
                <a:gd name="connsiteX11" fmla="*/ 93180 w 98740"/>
                <a:gd name="connsiteY11" fmla="*/ 63084 h 86348"/>
                <a:gd name="connsiteX12" fmla="*/ 90752 w 98740"/>
                <a:gd name="connsiteY12" fmla="*/ 59185 h 86348"/>
                <a:gd name="connsiteX13" fmla="*/ 98740 w 98740"/>
                <a:gd name="connsiteY13" fmla="*/ 50812 h 86348"/>
                <a:gd name="connsiteX14" fmla="*/ 98485 w 98740"/>
                <a:gd name="connsiteY14" fmla="*/ 44804 h 86348"/>
                <a:gd name="connsiteX15" fmla="*/ 91007 w 98740"/>
                <a:gd name="connsiteY15" fmla="*/ 43206 h 86348"/>
                <a:gd name="connsiteX16" fmla="*/ 94650 w 98740"/>
                <a:gd name="connsiteY16" fmla="*/ 33683 h 86348"/>
                <a:gd name="connsiteX17" fmla="*/ 94075 w 98740"/>
                <a:gd name="connsiteY17" fmla="*/ 26972 h 86348"/>
                <a:gd name="connsiteX18" fmla="*/ 86406 w 98740"/>
                <a:gd name="connsiteY18" fmla="*/ 22434 h 86348"/>
                <a:gd name="connsiteX19" fmla="*/ 82316 w 98740"/>
                <a:gd name="connsiteY19" fmla="*/ 16362 h 86348"/>
                <a:gd name="connsiteX20" fmla="*/ 61098 w 98740"/>
                <a:gd name="connsiteY20" fmla="*/ 0 h 86348"/>
                <a:gd name="connsiteX21" fmla="*/ 53684 w 98740"/>
                <a:gd name="connsiteY21" fmla="*/ 0 h 86348"/>
                <a:gd name="connsiteX22" fmla="*/ 50169 w 98740"/>
                <a:gd name="connsiteY22" fmla="*/ 3132 h 86348"/>
                <a:gd name="connsiteX23" fmla="*/ 36428 w 98740"/>
                <a:gd name="connsiteY23" fmla="*/ 3707 h 86348"/>
                <a:gd name="connsiteX24" fmla="*/ 36173 w 98740"/>
                <a:gd name="connsiteY24" fmla="*/ 11952 h 86348"/>
                <a:gd name="connsiteX25" fmla="*/ 37387 w 98740"/>
                <a:gd name="connsiteY25" fmla="*/ 14125 h 86348"/>
                <a:gd name="connsiteX26" fmla="*/ 41286 w 98740"/>
                <a:gd name="connsiteY26" fmla="*/ 8628 h 86348"/>
                <a:gd name="connsiteX27" fmla="*/ 52662 w 98740"/>
                <a:gd name="connsiteY27" fmla="*/ 9523 h 86348"/>
                <a:gd name="connsiteX28" fmla="*/ 56113 w 98740"/>
                <a:gd name="connsiteY28" fmla="*/ 13103 h 86348"/>
                <a:gd name="connsiteX29" fmla="*/ 52662 w 98740"/>
                <a:gd name="connsiteY29" fmla="*/ 22498 h 86348"/>
                <a:gd name="connsiteX30" fmla="*/ 32211 w 98740"/>
                <a:gd name="connsiteY30" fmla="*/ 17001 h 86348"/>
                <a:gd name="connsiteX31" fmla="*/ 19365 w 98740"/>
                <a:gd name="connsiteY31" fmla="*/ 22242 h 86348"/>
                <a:gd name="connsiteX32" fmla="*/ 10481 w 98740"/>
                <a:gd name="connsiteY32" fmla="*/ 22114 h 86348"/>
                <a:gd name="connsiteX33" fmla="*/ 4474 w 98740"/>
                <a:gd name="connsiteY33" fmla="*/ 18919 h 86348"/>
                <a:gd name="connsiteX34" fmla="*/ 4921 w 98740"/>
                <a:gd name="connsiteY34" fmla="*/ 37646 h 86348"/>
                <a:gd name="connsiteX35" fmla="*/ 64 w 98740"/>
                <a:gd name="connsiteY35" fmla="*/ 48255 h 86348"/>
                <a:gd name="connsiteX36" fmla="*/ 0 w 98740"/>
                <a:gd name="connsiteY36" fmla="*/ 54199 h 86348"/>
                <a:gd name="connsiteX37" fmla="*/ 3643 w 98740"/>
                <a:gd name="connsiteY37" fmla="*/ 55669 h 86348"/>
                <a:gd name="connsiteX38" fmla="*/ 20515 w 98740"/>
                <a:gd name="connsiteY38" fmla="*/ 58418 h 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740" h="86348">
                  <a:moveTo>
                    <a:pt x="20515" y="58418"/>
                  </a:moveTo>
                  <a:lnTo>
                    <a:pt x="19812" y="70561"/>
                  </a:lnTo>
                  <a:lnTo>
                    <a:pt x="30357" y="67046"/>
                  </a:lnTo>
                  <a:lnTo>
                    <a:pt x="35470" y="70114"/>
                  </a:lnTo>
                  <a:lnTo>
                    <a:pt x="46590" y="72734"/>
                  </a:lnTo>
                  <a:lnTo>
                    <a:pt x="63526" y="62636"/>
                  </a:lnTo>
                  <a:lnTo>
                    <a:pt x="67936" y="68388"/>
                  </a:lnTo>
                  <a:lnTo>
                    <a:pt x="68064" y="76569"/>
                  </a:lnTo>
                  <a:lnTo>
                    <a:pt x="76372" y="86220"/>
                  </a:lnTo>
                  <a:lnTo>
                    <a:pt x="89729" y="86348"/>
                  </a:lnTo>
                  <a:lnTo>
                    <a:pt x="85575" y="74652"/>
                  </a:lnTo>
                  <a:lnTo>
                    <a:pt x="93180" y="63084"/>
                  </a:lnTo>
                  <a:lnTo>
                    <a:pt x="90752" y="59185"/>
                  </a:lnTo>
                  <a:lnTo>
                    <a:pt x="98740" y="50812"/>
                  </a:lnTo>
                  <a:lnTo>
                    <a:pt x="98485" y="44804"/>
                  </a:lnTo>
                  <a:lnTo>
                    <a:pt x="91007" y="43206"/>
                  </a:lnTo>
                  <a:lnTo>
                    <a:pt x="94650" y="33683"/>
                  </a:lnTo>
                  <a:lnTo>
                    <a:pt x="94075" y="26972"/>
                  </a:lnTo>
                  <a:lnTo>
                    <a:pt x="86406" y="22434"/>
                  </a:lnTo>
                  <a:lnTo>
                    <a:pt x="82316" y="16362"/>
                  </a:lnTo>
                  <a:lnTo>
                    <a:pt x="61098" y="0"/>
                  </a:lnTo>
                  <a:lnTo>
                    <a:pt x="53684" y="0"/>
                  </a:lnTo>
                  <a:lnTo>
                    <a:pt x="50169" y="3132"/>
                  </a:lnTo>
                  <a:lnTo>
                    <a:pt x="36428" y="3707"/>
                  </a:lnTo>
                  <a:lnTo>
                    <a:pt x="36173" y="11952"/>
                  </a:lnTo>
                  <a:lnTo>
                    <a:pt x="37387" y="14125"/>
                  </a:lnTo>
                  <a:lnTo>
                    <a:pt x="41286" y="8628"/>
                  </a:lnTo>
                  <a:lnTo>
                    <a:pt x="52662" y="9523"/>
                  </a:lnTo>
                  <a:lnTo>
                    <a:pt x="56113" y="13103"/>
                  </a:lnTo>
                  <a:lnTo>
                    <a:pt x="52662" y="22498"/>
                  </a:lnTo>
                  <a:lnTo>
                    <a:pt x="32211" y="17001"/>
                  </a:lnTo>
                  <a:lnTo>
                    <a:pt x="19365" y="22242"/>
                  </a:lnTo>
                  <a:lnTo>
                    <a:pt x="10481" y="22114"/>
                  </a:lnTo>
                  <a:lnTo>
                    <a:pt x="4474" y="18919"/>
                  </a:lnTo>
                  <a:lnTo>
                    <a:pt x="4921" y="37646"/>
                  </a:lnTo>
                  <a:lnTo>
                    <a:pt x="64" y="48255"/>
                  </a:lnTo>
                  <a:lnTo>
                    <a:pt x="0" y="54199"/>
                  </a:lnTo>
                  <a:lnTo>
                    <a:pt x="3643" y="55669"/>
                  </a:lnTo>
                  <a:lnTo>
                    <a:pt x="20515" y="5841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8144FED3-82F5-024C-96C7-052CC461C16E}"/>
                </a:ext>
              </a:extLst>
            </p:cNvPr>
            <p:cNvSpPr/>
            <p:nvPr/>
          </p:nvSpPr>
          <p:spPr>
            <a:xfrm>
              <a:off x="2891857" y="2145712"/>
              <a:ext cx="105578" cy="103604"/>
            </a:xfrm>
            <a:custGeom>
              <a:avLst/>
              <a:gdLst>
                <a:gd name="connsiteX0" fmla="*/ 87237 w 105578"/>
                <a:gd name="connsiteY0" fmla="*/ 0 h 103604"/>
                <a:gd name="connsiteX1" fmla="*/ 72857 w 105578"/>
                <a:gd name="connsiteY1" fmla="*/ 21156 h 103604"/>
                <a:gd name="connsiteX2" fmla="*/ 63910 w 105578"/>
                <a:gd name="connsiteY2" fmla="*/ 22753 h 103604"/>
                <a:gd name="connsiteX3" fmla="*/ 57327 w 105578"/>
                <a:gd name="connsiteY3" fmla="*/ 29337 h 103604"/>
                <a:gd name="connsiteX4" fmla="*/ 42564 w 105578"/>
                <a:gd name="connsiteY4" fmla="*/ 28634 h 103604"/>
                <a:gd name="connsiteX5" fmla="*/ 27801 w 105578"/>
                <a:gd name="connsiteY5" fmla="*/ 18983 h 103604"/>
                <a:gd name="connsiteX6" fmla="*/ 17703 w 105578"/>
                <a:gd name="connsiteY6" fmla="*/ 28058 h 103604"/>
                <a:gd name="connsiteX7" fmla="*/ 5432 w 105578"/>
                <a:gd name="connsiteY7" fmla="*/ 24224 h 103604"/>
                <a:gd name="connsiteX8" fmla="*/ 0 w 105578"/>
                <a:gd name="connsiteY8" fmla="*/ 29912 h 103604"/>
                <a:gd name="connsiteX9" fmla="*/ 15019 w 105578"/>
                <a:gd name="connsiteY9" fmla="*/ 34130 h 103604"/>
                <a:gd name="connsiteX10" fmla="*/ 17447 w 105578"/>
                <a:gd name="connsiteY10" fmla="*/ 43270 h 103604"/>
                <a:gd name="connsiteX11" fmla="*/ 12399 w 105578"/>
                <a:gd name="connsiteY11" fmla="*/ 56500 h 103604"/>
                <a:gd name="connsiteX12" fmla="*/ 37387 w 105578"/>
                <a:gd name="connsiteY12" fmla="*/ 56564 h 103604"/>
                <a:gd name="connsiteX13" fmla="*/ 43906 w 105578"/>
                <a:gd name="connsiteY13" fmla="*/ 68900 h 103604"/>
                <a:gd name="connsiteX14" fmla="*/ 45440 w 105578"/>
                <a:gd name="connsiteY14" fmla="*/ 80340 h 103604"/>
                <a:gd name="connsiteX15" fmla="*/ 59180 w 105578"/>
                <a:gd name="connsiteY15" fmla="*/ 79765 h 103604"/>
                <a:gd name="connsiteX16" fmla="*/ 62695 w 105578"/>
                <a:gd name="connsiteY16" fmla="*/ 76633 h 103604"/>
                <a:gd name="connsiteX17" fmla="*/ 70109 w 105578"/>
                <a:gd name="connsiteY17" fmla="*/ 76633 h 103604"/>
                <a:gd name="connsiteX18" fmla="*/ 91327 w 105578"/>
                <a:gd name="connsiteY18" fmla="*/ 92995 h 103604"/>
                <a:gd name="connsiteX19" fmla="*/ 95417 w 105578"/>
                <a:gd name="connsiteY19" fmla="*/ 99067 h 103604"/>
                <a:gd name="connsiteX20" fmla="*/ 103086 w 105578"/>
                <a:gd name="connsiteY20" fmla="*/ 103605 h 103604"/>
                <a:gd name="connsiteX21" fmla="*/ 97526 w 105578"/>
                <a:gd name="connsiteY21" fmla="*/ 85070 h 103604"/>
                <a:gd name="connsiteX22" fmla="*/ 100914 w 105578"/>
                <a:gd name="connsiteY22" fmla="*/ 75994 h 103604"/>
                <a:gd name="connsiteX23" fmla="*/ 91710 w 105578"/>
                <a:gd name="connsiteY23" fmla="*/ 65320 h 103604"/>
                <a:gd name="connsiteX24" fmla="*/ 100147 w 105578"/>
                <a:gd name="connsiteY24" fmla="*/ 60207 h 103604"/>
                <a:gd name="connsiteX25" fmla="*/ 101169 w 105578"/>
                <a:gd name="connsiteY25" fmla="*/ 46594 h 103604"/>
                <a:gd name="connsiteX26" fmla="*/ 105579 w 105578"/>
                <a:gd name="connsiteY26" fmla="*/ 43845 h 103604"/>
                <a:gd name="connsiteX27" fmla="*/ 104876 w 105578"/>
                <a:gd name="connsiteY27" fmla="*/ 38732 h 103604"/>
                <a:gd name="connsiteX28" fmla="*/ 93756 w 105578"/>
                <a:gd name="connsiteY28" fmla="*/ 23393 h 103604"/>
                <a:gd name="connsiteX29" fmla="*/ 93308 w 105578"/>
                <a:gd name="connsiteY29" fmla="*/ 17512 h 103604"/>
                <a:gd name="connsiteX30" fmla="*/ 97846 w 105578"/>
                <a:gd name="connsiteY30" fmla="*/ 10482 h 103604"/>
                <a:gd name="connsiteX31" fmla="*/ 87237 w 105578"/>
                <a:gd name="connsiteY31" fmla="*/ 0 h 10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578" h="103604">
                  <a:moveTo>
                    <a:pt x="87237" y="0"/>
                  </a:moveTo>
                  <a:lnTo>
                    <a:pt x="72857" y="21156"/>
                  </a:lnTo>
                  <a:lnTo>
                    <a:pt x="63910" y="22753"/>
                  </a:lnTo>
                  <a:lnTo>
                    <a:pt x="57327" y="29337"/>
                  </a:lnTo>
                  <a:lnTo>
                    <a:pt x="42564" y="28634"/>
                  </a:lnTo>
                  <a:lnTo>
                    <a:pt x="27801" y="18983"/>
                  </a:lnTo>
                  <a:lnTo>
                    <a:pt x="17703" y="28058"/>
                  </a:lnTo>
                  <a:lnTo>
                    <a:pt x="5432" y="24224"/>
                  </a:lnTo>
                  <a:lnTo>
                    <a:pt x="0" y="29912"/>
                  </a:lnTo>
                  <a:lnTo>
                    <a:pt x="15019" y="34130"/>
                  </a:lnTo>
                  <a:lnTo>
                    <a:pt x="17447" y="43270"/>
                  </a:lnTo>
                  <a:lnTo>
                    <a:pt x="12399" y="56500"/>
                  </a:lnTo>
                  <a:lnTo>
                    <a:pt x="37387" y="56564"/>
                  </a:lnTo>
                  <a:lnTo>
                    <a:pt x="43906" y="68900"/>
                  </a:lnTo>
                  <a:lnTo>
                    <a:pt x="45440" y="80340"/>
                  </a:lnTo>
                  <a:lnTo>
                    <a:pt x="59180" y="79765"/>
                  </a:lnTo>
                  <a:lnTo>
                    <a:pt x="62695" y="76633"/>
                  </a:lnTo>
                  <a:lnTo>
                    <a:pt x="70109" y="76633"/>
                  </a:lnTo>
                  <a:lnTo>
                    <a:pt x="91327" y="92995"/>
                  </a:lnTo>
                  <a:lnTo>
                    <a:pt x="95417" y="99067"/>
                  </a:lnTo>
                  <a:lnTo>
                    <a:pt x="103086" y="103605"/>
                  </a:lnTo>
                  <a:lnTo>
                    <a:pt x="97526" y="85070"/>
                  </a:lnTo>
                  <a:lnTo>
                    <a:pt x="100914" y="75994"/>
                  </a:lnTo>
                  <a:lnTo>
                    <a:pt x="91710" y="65320"/>
                  </a:lnTo>
                  <a:lnTo>
                    <a:pt x="100147" y="60207"/>
                  </a:lnTo>
                  <a:lnTo>
                    <a:pt x="101169" y="46594"/>
                  </a:lnTo>
                  <a:lnTo>
                    <a:pt x="105579" y="43845"/>
                  </a:lnTo>
                  <a:lnTo>
                    <a:pt x="104876" y="38732"/>
                  </a:lnTo>
                  <a:lnTo>
                    <a:pt x="93756" y="23393"/>
                  </a:lnTo>
                  <a:lnTo>
                    <a:pt x="93308" y="17512"/>
                  </a:lnTo>
                  <a:lnTo>
                    <a:pt x="97846" y="10482"/>
                  </a:lnTo>
                  <a:lnTo>
                    <a:pt x="8723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F039329-B06F-E84B-A02B-0A04A9852B14}"/>
                </a:ext>
              </a:extLst>
            </p:cNvPr>
            <p:cNvSpPr/>
            <p:nvPr/>
          </p:nvSpPr>
          <p:spPr>
            <a:xfrm>
              <a:off x="2848909" y="2175624"/>
              <a:ext cx="60394" cy="113192"/>
            </a:xfrm>
            <a:custGeom>
              <a:avLst/>
              <a:gdLst>
                <a:gd name="connsiteX0" fmla="*/ 55602 w 60394"/>
                <a:gd name="connsiteY0" fmla="*/ 102391 h 113192"/>
                <a:gd name="connsiteX1" fmla="*/ 51959 w 60394"/>
                <a:gd name="connsiteY1" fmla="*/ 100921 h 113192"/>
                <a:gd name="connsiteX2" fmla="*/ 52023 w 60394"/>
                <a:gd name="connsiteY2" fmla="*/ 94977 h 113192"/>
                <a:gd name="connsiteX3" fmla="*/ 56880 w 60394"/>
                <a:gd name="connsiteY3" fmla="*/ 84367 h 113192"/>
                <a:gd name="connsiteX4" fmla="*/ 56432 w 60394"/>
                <a:gd name="connsiteY4" fmla="*/ 65640 h 113192"/>
                <a:gd name="connsiteX5" fmla="*/ 37707 w 60394"/>
                <a:gd name="connsiteY5" fmla="*/ 63914 h 113192"/>
                <a:gd name="connsiteX6" fmla="*/ 32211 w 60394"/>
                <a:gd name="connsiteY6" fmla="*/ 55094 h 113192"/>
                <a:gd name="connsiteX7" fmla="*/ 22624 w 60394"/>
                <a:gd name="connsiteY7" fmla="*/ 49725 h 113192"/>
                <a:gd name="connsiteX8" fmla="*/ 25116 w 60394"/>
                <a:gd name="connsiteY8" fmla="*/ 42823 h 113192"/>
                <a:gd name="connsiteX9" fmla="*/ 34447 w 60394"/>
                <a:gd name="connsiteY9" fmla="*/ 36048 h 113192"/>
                <a:gd name="connsiteX10" fmla="*/ 42756 w 60394"/>
                <a:gd name="connsiteY10" fmla="*/ 35792 h 113192"/>
                <a:gd name="connsiteX11" fmla="*/ 55346 w 60394"/>
                <a:gd name="connsiteY11" fmla="*/ 26525 h 113192"/>
                <a:gd name="connsiteX12" fmla="*/ 60395 w 60394"/>
                <a:gd name="connsiteY12" fmla="*/ 13358 h 113192"/>
                <a:gd name="connsiteX13" fmla="*/ 57966 w 60394"/>
                <a:gd name="connsiteY13" fmla="*/ 4218 h 113192"/>
                <a:gd name="connsiteX14" fmla="*/ 42947 w 60394"/>
                <a:gd name="connsiteY14" fmla="*/ 0 h 113192"/>
                <a:gd name="connsiteX15" fmla="*/ 15211 w 60394"/>
                <a:gd name="connsiteY15" fmla="*/ 21923 h 113192"/>
                <a:gd name="connsiteX16" fmla="*/ 4090 w 60394"/>
                <a:gd name="connsiteY16" fmla="*/ 31446 h 113192"/>
                <a:gd name="connsiteX17" fmla="*/ 0 w 60394"/>
                <a:gd name="connsiteY17" fmla="*/ 50812 h 113192"/>
                <a:gd name="connsiteX18" fmla="*/ 1342 w 60394"/>
                <a:gd name="connsiteY18" fmla="*/ 69155 h 113192"/>
                <a:gd name="connsiteX19" fmla="*/ 9203 w 60394"/>
                <a:gd name="connsiteY19" fmla="*/ 77528 h 113192"/>
                <a:gd name="connsiteX20" fmla="*/ 24669 w 60394"/>
                <a:gd name="connsiteY20" fmla="*/ 91270 h 113192"/>
                <a:gd name="connsiteX21" fmla="*/ 30421 w 60394"/>
                <a:gd name="connsiteY21" fmla="*/ 96255 h 113192"/>
                <a:gd name="connsiteX22" fmla="*/ 39049 w 60394"/>
                <a:gd name="connsiteY22" fmla="*/ 97086 h 113192"/>
                <a:gd name="connsiteX23" fmla="*/ 40199 w 60394"/>
                <a:gd name="connsiteY23" fmla="*/ 108207 h 113192"/>
                <a:gd name="connsiteX24" fmla="*/ 51000 w 60394"/>
                <a:gd name="connsiteY24" fmla="*/ 113192 h 113192"/>
                <a:gd name="connsiteX25" fmla="*/ 54259 w 60394"/>
                <a:gd name="connsiteY25" fmla="*/ 109613 h 113192"/>
                <a:gd name="connsiteX26" fmla="*/ 55602 w 60394"/>
                <a:gd name="connsiteY26" fmla="*/ 102391 h 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394" h="113192">
                  <a:moveTo>
                    <a:pt x="55602" y="102391"/>
                  </a:moveTo>
                  <a:lnTo>
                    <a:pt x="51959" y="100921"/>
                  </a:lnTo>
                  <a:lnTo>
                    <a:pt x="52023" y="94977"/>
                  </a:lnTo>
                  <a:lnTo>
                    <a:pt x="56880" y="84367"/>
                  </a:lnTo>
                  <a:lnTo>
                    <a:pt x="56432" y="65640"/>
                  </a:lnTo>
                  <a:lnTo>
                    <a:pt x="37707" y="63914"/>
                  </a:lnTo>
                  <a:lnTo>
                    <a:pt x="32211" y="55094"/>
                  </a:lnTo>
                  <a:lnTo>
                    <a:pt x="22624" y="49725"/>
                  </a:lnTo>
                  <a:lnTo>
                    <a:pt x="25116" y="42823"/>
                  </a:lnTo>
                  <a:lnTo>
                    <a:pt x="34447" y="36048"/>
                  </a:lnTo>
                  <a:lnTo>
                    <a:pt x="42756" y="35792"/>
                  </a:lnTo>
                  <a:lnTo>
                    <a:pt x="55346" y="26525"/>
                  </a:lnTo>
                  <a:lnTo>
                    <a:pt x="60395" y="13358"/>
                  </a:lnTo>
                  <a:lnTo>
                    <a:pt x="57966" y="4218"/>
                  </a:lnTo>
                  <a:lnTo>
                    <a:pt x="42947" y="0"/>
                  </a:lnTo>
                  <a:lnTo>
                    <a:pt x="15211" y="21923"/>
                  </a:lnTo>
                  <a:lnTo>
                    <a:pt x="4090" y="31446"/>
                  </a:lnTo>
                  <a:lnTo>
                    <a:pt x="0" y="50812"/>
                  </a:lnTo>
                  <a:lnTo>
                    <a:pt x="1342" y="69155"/>
                  </a:lnTo>
                  <a:lnTo>
                    <a:pt x="9203" y="77528"/>
                  </a:lnTo>
                  <a:lnTo>
                    <a:pt x="24669" y="91270"/>
                  </a:lnTo>
                  <a:lnTo>
                    <a:pt x="30421" y="96255"/>
                  </a:lnTo>
                  <a:lnTo>
                    <a:pt x="39049" y="97086"/>
                  </a:lnTo>
                  <a:lnTo>
                    <a:pt x="40199" y="108207"/>
                  </a:lnTo>
                  <a:lnTo>
                    <a:pt x="51000" y="113192"/>
                  </a:lnTo>
                  <a:lnTo>
                    <a:pt x="54259" y="109613"/>
                  </a:lnTo>
                  <a:lnTo>
                    <a:pt x="55602" y="102391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D41CDCB-0BC9-964A-B88E-413237DE2916}"/>
                </a:ext>
              </a:extLst>
            </p:cNvPr>
            <p:cNvSpPr/>
            <p:nvPr/>
          </p:nvSpPr>
          <p:spPr>
            <a:xfrm>
              <a:off x="2768063" y="2253152"/>
              <a:ext cx="222533" cy="258405"/>
            </a:xfrm>
            <a:custGeom>
              <a:avLst/>
              <a:gdLst>
                <a:gd name="connsiteX0" fmla="*/ 136447 w 222533"/>
                <a:gd name="connsiteY0" fmla="*/ 24863 h 258405"/>
                <a:gd name="connsiteX1" fmla="*/ 153319 w 222533"/>
                <a:gd name="connsiteY1" fmla="*/ 27611 h 258405"/>
                <a:gd name="connsiteX2" fmla="*/ 152616 w 222533"/>
                <a:gd name="connsiteY2" fmla="*/ 39755 h 258405"/>
                <a:gd name="connsiteX3" fmla="*/ 163162 w 222533"/>
                <a:gd name="connsiteY3" fmla="*/ 36239 h 258405"/>
                <a:gd name="connsiteX4" fmla="*/ 168274 w 222533"/>
                <a:gd name="connsiteY4" fmla="*/ 39307 h 258405"/>
                <a:gd name="connsiteX5" fmla="*/ 179395 w 222533"/>
                <a:gd name="connsiteY5" fmla="*/ 41928 h 258405"/>
                <a:gd name="connsiteX6" fmla="*/ 196331 w 222533"/>
                <a:gd name="connsiteY6" fmla="*/ 31829 h 258405"/>
                <a:gd name="connsiteX7" fmla="*/ 200740 w 222533"/>
                <a:gd name="connsiteY7" fmla="*/ 37582 h 258405"/>
                <a:gd name="connsiteX8" fmla="*/ 200868 w 222533"/>
                <a:gd name="connsiteY8" fmla="*/ 45763 h 258405"/>
                <a:gd name="connsiteX9" fmla="*/ 209176 w 222533"/>
                <a:gd name="connsiteY9" fmla="*/ 55414 h 258405"/>
                <a:gd name="connsiteX10" fmla="*/ 222534 w 222533"/>
                <a:gd name="connsiteY10" fmla="*/ 55542 h 258405"/>
                <a:gd name="connsiteX11" fmla="*/ 198440 w 222533"/>
                <a:gd name="connsiteY11" fmla="*/ 78934 h 258405"/>
                <a:gd name="connsiteX12" fmla="*/ 202146 w 222533"/>
                <a:gd name="connsiteY12" fmla="*/ 200180 h 258405"/>
                <a:gd name="connsiteX13" fmla="*/ 162906 w 222533"/>
                <a:gd name="connsiteY13" fmla="*/ 227151 h 258405"/>
                <a:gd name="connsiteX14" fmla="*/ 161692 w 222533"/>
                <a:gd name="connsiteY14" fmla="*/ 249777 h 258405"/>
                <a:gd name="connsiteX15" fmla="*/ 110883 w 222533"/>
                <a:gd name="connsiteY15" fmla="*/ 246709 h 258405"/>
                <a:gd name="connsiteX16" fmla="*/ 96184 w 222533"/>
                <a:gd name="connsiteY16" fmla="*/ 232648 h 258405"/>
                <a:gd name="connsiteX17" fmla="*/ 65571 w 222533"/>
                <a:gd name="connsiteY17" fmla="*/ 256552 h 258405"/>
                <a:gd name="connsiteX18" fmla="*/ 22049 w 222533"/>
                <a:gd name="connsiteY18" fmla="*/ 258405 h 258405"/>
                <a:gd name="connsiteX19" fmla="*/ 0 w 222533"/>
                <a:gd name="connsiteY19" fmla="*/ 175061 h 258405"/>
                <a:gd name="connsiteX20" fmla="*/ 7350 w 222533"/>
                <a:gd name="connsiteY20" fmla="*/ 125464 h 258405"/>
                <a:gd name="connsiteX21" fmla="*/ 44098 w 222533"/>
                <a:gd name="connsiteY21" fmla="*/ 104052 h 258405"/>
                <a:gd name="connsiteX22" fmla="*/ 36173 w 222533"/>
                <a:gd name="connsiteY22" fmla="*/ 72159 h 258405"/>
                <a:gd name="connsiteX23" fmla="*/ 54515 w 222533"/>
                <a:gd name="connsiteY23" fmla="*/ 51962 h 258405"/>
                <a:gd name="connsiteX24" fmla="*/ 90049 w 222533"/>
                <a:gd name="connsiteY24" fmla="*/ 0 h 258405"/>
                <a:gd name="connsiteX25" fmla="*/ 105515 w 222533"/>
                <a:gd name="connsiteY25" fmla="*/ 13742 h 258405"/>
                <a:gd name="connsiteX26" fmla="*/ 111267 w 222533"/>
                <a:gd name="connsiteY26" fmla="*/ 18727 h 258405"/>
                <a:gd name="connsiteX27" fmla="*/ 119895 w 222533"/>
                <a:gd name="connsiteY27" fmla="*/ 19558 h 258405"/>
                <a:gd name="connsiteX28" fmla="*/ 121045 w 222533"/>
                <a:gd name="connsiteY28" fmla="*/ 30679 h 258405"/>
                <a:gd name="connsiteX29" fmla="*/ 131846 w 222533"/>
                <a:gd name="connsiteY29" fmla="*/ 35664 h 258405"/>
                <a:gd name="connsiteX30" fmla="*/ 135105 w 222533"/>
                <a:gd name="connsiteY30" fmla="*/ 32085 h 258405"/>
                <a:gd name="connsiteX31" fmla="*/ 136447 w 222533"/>
                <a:gd name="connsiteY31" fmla="*/ 24863 h 2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533" h="258405">
                  <a:moveTo>
                    <a:pt x="136447" y="24863"/>
                  </a:moveTo>
                  <a:lnTo>
                    <a:pt x="153319" y="27611"/>
                  </a:lnTo>
                  <a:lnTo>
                    <a:pt x="152616" y="39755"/>
                  </a:lnTo>
                  <a:lnTo>
                    <a:pt x="163162" y="36239"/>
                  </a:lnTo>
                  <a:lnTo>
                    <a:pt x="168274" y="39307"/>
                  </a:lnTo>
                  <a:lnTo>
                    <a:pt x="179395" y="41928"/>
                  </a:lnTo>
                  <a:lnTo>
                    <a:pt x="196331" y="31829"/>
                  </a:lnTo>
                  <a:lnTo>
                    <a:pt x="200740" y="37582"/>
                  </a:lnTo>
                  <a:lnTo>
                    <a:pt x="200868" y="45763"/>
                  </a:lnTo>
                  <a:lnTo>
                    <a:pt x="209176" y="55414"/>
                  </a:lnTo>
                  <a:lnTo>
                    <a:pt x="222534" y="55542"/>
                  </a:lnTo>
                  <a:lnTo>
                    <a:pt x="198440" y="78934"/>
                  </a:lnTo>
                  <a:lnTo>
                    <a:pt x="202146" y="200180"/>
                  </a:lnTo>
                  <a:lnTo>
                    <a:pt x="162906" y="227151"/>
                  </a:lnTo>
                  <a:lnTo>
                    <a:pt x="161692" y="249777"/>
                  </a:lnTo>
                  <a:lnTo>
                    <a:pt x="110883" y="246709"/>
                  </a:lnTo>
                  <a:lnTo>
                    <a:pt x="96184" y="232648"/>
                  </a:lnTo>
                  <a:lnTo>
                    <a:pt x="65571" y="256552"/>
                  </a:lnTo>
                  <a:lnTo>
                    <a:pt x="22049" y="258405"/>
                  </a:lnTo>
                  <a:lnTo>
                    <a:pt x="0" y="175061"/>
                  </a:lnTo>
                  <a:lnTo>
                    <a:pt x="7350" y="125464"/>
                  </a:lnTo>
                  <a:lnTo>
                    <a:pt x="44098" y="104052"/>
                  </a:lnTo>
                  <a:lnTo>
                    <a:pt x="36173" y="72159"/>
                  </a:lnTo>
                  <a:lnTo>
                    <a:pt x="54515" y="51962"/>
                  </a:lnTo>
                  <a:lnTo>
                    <a:pt x="90049" y="0"/>
                  </a:lnTo>
                  <a:lnTo>
                    <a:pt x="105515" y="13742"/>
                  </a:lnTo>
                  <a:lnTo>
                    <a:pt x="111267" y="18727"/>
                  </a:lnTo>
                  <a:lnTo>
                    <a:pt x="119895" y="19558"/>
                  </a:lnTo>
                  <a:lnTo>
                    <a:pt x="121045" y="30679"/>
                  </a:lnTo>
                  <a:lnTo>
                    <a:pt x="131846" y="35664"/>
                  </a:lnTo>
                  <a:lnTo>
                    <a:pt x="135105" y="32085"/>
                  </a:lnTo>
                  <a:lnTo>
                    <a:pt x="136447" y="2486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BCAD2E67-31DB-3342-B41C-BE3A1D883323}"/>
                </a:ext>
              </a:extLst>
            </p:cNvPr>
            <p:cNvSpPr/>
            <p:nvPr/>
          </p:nvSpPr>
          <p:spPr>
            <a:xfrm>
              <a:off x="2613146" y="2107875"/>
              <a:ext cx="250973" cy="320338"/>
            </a:xfrm>
            <a:custGeom>
              <a:avLst/>
              <a:gdLst>
                <a:gd name="connsiteX0" fmla="*/ 244966 w 250973"/>
                <a:gd name="connsiteY0" fmla="*/ 145277 h 320338"/>
                <a:gd name="connsiteX1" fmla="*/ 209432 w 250973"/>
                <a:gd name="connsiteY1" fmla="*/ 197239 h 320338"/>
                <a:gd name="connsiteX2" fmla="*/ 191090 w 250973"/>
                <a:gd name="connsiteY2" fmla="*/ 217436 h 320338"/>
                <a:gd name="connsiteX3" fmla="*/ 199015 w 250973"/>
                <a:gd name="connsiteY3" fmla="*/ 249329 h 320338"/>
                <a:gd name="connsiteX4" fmla="*/ 162267 w 250973"/>
                <a:gd name="connsiteY4" fmla="*/ 270741 h 320338"/>
                <a:gd name="connsiteX5" fmla="*/ 154917 w 250973"/>
                <a:gd name="connsiteY5" fmla="*/ 320338 h 320338"/>
                <a:gd name="connsiteX6" fmla="*/ 132868 w 250973"/>
                <a:gd name="connsiteY6" fmla="*/ 320019 h 320338"/>
                <a:gd name="connsiteX7" fmla="*/ 113568 w 250973"/>
                <a:gd name="connsiteY7" fmla="*/ 302570 h 320338"/>
                <a:gd name="connsiteX8" fmla="*/ 104684 w 250973"/>
                <a:gd name="connsiteY8" fmla="*/ 262752 h 320338"/>
                <a:gd name="connsiteX9" fmla="*/ 44098 w 250973"/>
                <a:gd name="connsiteY9" fmla="*/ 197239 h 320338"/>
                <a:gd name="connsiteX10" fmla="*/ 50297 w 250973"/>
                <a:gd name="connsiteY10" fmla="*/ 117922 h 320338"/>
                <a:gd name="connsiteX11" fmla="*/ 0 w 250973"/>
                <a:gd name="connsiteY11" fmla="*/ 20197 h 320338"/>
                <a:gd name="connsiteX12" fmla="*/ 18981 w 250973"/>
                <a:gd name="connsiteY12" fmla="*/ 4921 h 320338"/>
                <a:gd name="connsiteX13" fmla="*/ 52023 w 250973"/>
                <a:gd name="connsiteY13" fmla="*/ 0 h 320338"/>
                <a:gd name="connsiteX14" fmla="*/ 99827 w 250973"/>
                <a:gd name="connsiteY14" fmla="*/ 18663 h 320338"/>
                <a:gd name="connsiteX15" fmla="*/ 128267 w 250973"/>
                <a:gd name="connsiteY15" fmla="*/ 3963 h 320338"/>
                <a:gd name="connsiteX16" fmla="*/ 142071 w 250973"/>
                <a:gd name="connsiteY16" fmla="*/ 35217 h 320338"/>
                <a:gd name="connsiteX17" fmla="*/ 158624 w 250973"/>
                <a:gd name="connsiteY17" fmla="*/ 20517 h 320338"/>
                <a:gd name="connsiteX18" fmla="*/ 189876 w 250973"/>
                <a:gd name="connsiteY18" fmla="*/ 41672 h 320338"/>
                <a:gd name="connsiteX19" fmla="*/ 224771 w 250973"/>
                <a:gd name="connsiteY19" fmla="*/ 36175 h 320338"/>
                <a:gd name="connsiteX20" fmla="*/ 244966 w 250973"/>
                <a:gd name="connsiteY20" fmla="*/ 58162 h 320338"/>
                <a:gd name="connsiteX21" fmla="*/ 250974 w 250973"/>
                <a:gd name="connsiteY21" fmla="*/ 89672 h 320338"/>
                <a:gd name="connsiteX22" fmla="*/ 250974 w 250973"/>
                <a:gd name="connsiteY22" fmla="*/ 89672 h 320338"/>
                <a:gd name="connsiteX23" fmla="*/ 239853 w 250973"/>
                <a:gd name="connsiteY23" fmla="*/ 99195 h 320338"/>
                <a:gd name="connsiteX24" fmla="*/ 235763 w 250973"/>
                <a:gd name="connsiteY24" fmla="*/ 118561 h 320338"/>
                <a:gd name="connsiteX25" fmla="*/ 237105 w 250973"/>
                <a:gd name="connsiteY25" fmla="*/ 136904 h 320338"/>
                <a:gd name="connsiteX26" fmla="*/ 244966 w 250973"/>
                <a:gd name="connsiteY26" fmla="*/ 145277 h 3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0973" h="320338">
                  <a:moveTo>
                    <a:pt x="244966" y="145277"/>
                  </a:moveTo>
                  <a:lnTo>
                    <a:pt x="209432" y="197239"/>
                  </a:lnTo>
                  <a:lnTo>
                    <a:pt x="191090" y="217436"/>
                  </a:lnTo>
                  <a:lnTo>
                    <a:pt x="199015" y="249329"/>
                  </a:lnTo>
                  <a:lnTo>
                    <a:pt x="162267" y="270741"/>
                  </a:lnTo>
                  <a:lnTo>
                    <a:pt x="154917" y="320338"/>
                  </a:lnTo>
                  <a:lnTo>
                    <a:pt x="132868" y="320019"/>
                  </a:lnTo>
                  <a:lnTo>
                    <a:pt x="113568" y="302570"/>
                  </a:lnTo>
                  <a:lnTo>
                    <a:pt x="104684" y="262752"/>
                  </a:lnTo>
                  <a:lnTo>
                    <a:pt x="44098" y="197239"/>
                  </a:lnTo>
                  <a:lnTo>
                    <a:pt x="50297" y="117922"/>
                  </a:lnTo>
                  <a:lnTo>
                    <a:pt x="0" y="20197"/>
                  </a:lnTo>
                  <a:lnTo>
                    <a:pt x="18981" y="4921"/>
                  </a:lnTo>
                  <a:lnTo>
                    <a:pt x="52023" y="0"/>
                  </a:lnTo>
                  <a:lnTo>
                    <a:pt x="99827" y="18663"/>
                  </a:lnTo>
                  <a:lnTo>
                    <a:pt x="128267" y="3963"/>
                  </a:lnTo>
                  <a:lnTo>
                    <a:pt x="142071" y="35217"/>
                  </a:lnTo>
                  <a:lnTo>
                    <a:pt x="158624" y="20517"/>
                  </a:lnTo>
                  <a:lnTo>
                    <a:pt x="189876" y="41672"/>
                  </a:lnTo>
                  <a:lnTo>
                    <a:pt x="224771" y="36175"/>
                  </a:lnTo>
                  <a:lnTo>
                    <a:pt x="244966" y="58162"/>
                  </a:lnTo>
                  <a:lnTo>
                    <a:pt x="250974" y="89672"/>
                  </a:lnTo>
                  <a:lnTo>
                    <a:pt x="250974" y="89672"/>
                  </a:lnTo>
                  <a:lnTo>
                    <a:pt x="239853" y="99195"/>
                  </a:lnTo>
                  <a:lnTo>
                    <a:pt x="235763" y="118561"/>
                  </a:lnTo>
                  <a:lnTo>
                    <a:pt x="237105" y="136904"/>
                  </a:lnTo>
                  <a:lnTo>
                    <a:pt x="244966" y="145277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EF1331C-3DAE-F744-98DD-0761E1979DEB}"/>
                </a:ext>
              </a:extLst>
            </p:cNvPr>
            <p:cNvSpPr/>
            <p:nvPr/>
          </p:nvSpPr>
          <p:spPr>
            <a:xfrm>
              <a:off x="2929755" y="2094836"/>
              <a:ext cx="375789" cy="496613"/>
            </a:xfrm>
            <a:custGeom>
              <a:avLst/>
              <a:gdLst>
                <a:gd name="connsiteX0" fmla="*/ 0 w 375789"/>
                <a:gd name="connsiteY0" fmla="*/ 408093 h 496613"/>
                <a:gd name="connsiteX1" fmla="*/ 39816 w 375789"/>
                <a:gd name="connsiteY1" fmla="*/ 447911 h 496613"/>
                <a:gd name="connsiteX2" fmla="*/ 38602 w 375789"/>
                <a:gd name="connsiteY2" fmla="*/ 468172 h 496613"/>
                <a:gd name="connsiteX3" fmla="*/ 12910 w 375789"/>
                <a:gd name="connsiteY3" fmla="*/ 496614 h 496613"/>
                <a:gd name="connsiteX4" fmla="*/ 100147 w 375789"/>
                <a:gd name="connsiteY4" fmla="*/ 496614 h 496613"/>
                <a:gd name="connsiteX5" fmla="*/ 124944 w 375789"/>
                <a:gd name="connsiteY5" fmla="*/ 477312 h 496613"/>
                <a:gd name="connsiteX6" fmla="*/ 142135 w 375789"/>
                <a:gd name="connsiteY6" fmla="*/ 495719 h 496613"/>
                <a:gd name="connsiteX7" fmla="*/ 183165 w 375789"/>
                <a:gd name="connsiteY7" fmla="*/ 471176 h 496613"/>
                <a:gd name="connsiteX8" fmla="*/ 218060 w 375789"/>
                <a:gd name="connsiteY8" fmla="*/ 381185 h 496613"/>
                <a:gd name="connsiteX9" fmla="*/ 304402 w 375789"/>
                <a:gd name="connsiteY9" fmla="*/ 376263 h 496613"/>
                <a:gd name="connsiteX10" fmla="*/ 324022 w 375789"/>
                <a:gd name="connsiteY10" fmla="*/ 359134 h 496613"/>
                <a:gd name="connsiteX11" fmla="*/ 352207 w 375789"/>
                <a:gd name="connsiteY11" fmla="*/ 266011 h 496613"/>
                <a:gd name="connsiteX12" fmla="*/ 375789 w 375789"/>
                <a:gd name="connsiteY12" fmla="*/ 244600 h 496613"/>
                <a:gd name="connsiteX13" fmla="*/ 347285 w 375789"/>
                <a:gd name="connsiteY13" fmla="*/ 230155 h 496613"/>
                <a:gd name="connsiteX14" fmla="*/ 351887 w 375789"/>
                <a:gd name="connsiteY14" fmla="*/ 187908 h 496613"/>
                <a:gd name="connsiteX15" fmla="*/ 332586 w 375789"/>
                <a:gd name="connsiteY15" fmla="*/ 169565 h 496613"/>
                <a:gd name="connsiteX16" fmla="*/ 356041 w 375789"/>
                <a:gd name="connsiteY16" fmla="*/ 134603 h 496613"/>
                <a:gd name="connsiteX17" fmla="*/ 250846 w 375789"/>
                <a:gd name="connsiteY17" fmla="*/ 47360 h 496613"/>
                <a:gd name="connsiteX18" fmla="*/ 259985 w 375789"/>
                <a:gd name="connsiteY18" fmla="*/ 28058 h 496613"/>
                <a:gd name="connsiteX19" fmla="*/ 236146 w 375789"/>
                <a:gd name="connsiteY19" fmla="*/ 0 h 496613"/>
                <a:gd name="connsiteX20" fmla="*/ 166293 w 375789"/>
                <a:gd name="connsiteY20" fmla="*/ 18855 h 496613"/>
                <a:gd name="connsiteX21" fmla="*/ 141496 w 375789"/>
                <a:gd name="connsiteY21" fmla="*/ 10610 h 496613"/>
                <a:gd name="connsiteX22" fmla="*/ 114846 w 375789"/>
                <a:gd name="connsiteY22" fmla="*/ 26205 h 496613"/>
                <a:gd name="connsiteX23" fmla="*/ 85447 w 375789"/>
                <a:gd name="connsiteY23" fmla="*/ 3260 h 496613"/>
                <a:gd name="connsiteX24" fmla="*/ 57902 w 375789"/>
                <a:gd name="connsiteY24" fmla="*/ 13358 h 496613"/>
                <a:gd name="connsiteX25" fmla="*/ 49338 w 375789"/>
                <a:gd name="connsiteY25" fmla="*/ 50876 h 496613"/>
                <a:gd name="connsiteX26" fmla="*/ 59947 w 375789"/>
                <a:gd name="connsiteY26" fmla="*/ 61358 h 496613"/>
                <a:gd name="connsiteX27" fmla="*/ 55410 w 375789"/>
                <a:gd name="connsiteY27" fmla="*/ 68388 h 496613"/>
                <a:gd name="connsiteX28" fmla="*/ 55857 w 375789"/>
                <a:gd name="connsiteY28" fmla="*/ 74268 h 496613"/>
                <a:gd name="connsiteX29" fmla="*/ 66977 w 375789"/>
                <a:gd name="connsiteY29" fmla="*/ 89608 h 496613"/>
                <a:gd name="connsiteX30" fmla="*/ 67680 w 375789"/>
                <a:gd name="connsiteY30" fmla="*/ 94721 h 496613"/>
                <a:gd name="connsiteX31" fmla="*/ 63271 w 375789"/>
                <a:gd name="connsiteY31" fmla="*/ 97469 h 496613"/>
                <a:gd name="connsiteX32" fmla="*/ 62248 w 375789"/>
                <a:gd name="connsiteY32" fmla="*/ 111083 h 496613"/>
                <a:gd name="connsiteX33" fmla="*/ 53812 w 375789"/>
                <a:gd name="connsiteY33" fmla="*/ 116196 h 496613"/>
                <a:gd name="connsiteX34" fmla="*/ 63015 w 375789"/>
                <a:gd name="connsiteY34" fmla="*/ 126870 h 496613"/>
                <a:gd name="connsiteX35" fmla="*/ 59628 w 375789"/>
                <a:gd name="connsiteY35" fmla="*/ 135946 h 496613"/>
                <a:gd name="connsiteX36" fmla="*/ 65188 w 375789"/>
                <a:gd name="connsiteY36" fmla="*/ 154481 h 496613"/>
                <a:gd name="connsiteX37" fmla="*/ 65763 w 375789"/>
                <a:gd name="connsiteY37" fmla="*/ 161192 h 496613"/>
                <a:gd name="connsiteX38" fmla="*/ 62120 w 375789"/>
                <a:gd name="connsiteY38" fmla="*/ 170715 h 496613"/>
                <a:gd name="connsiteX39" fmla="*/ 69598 w 375789"/>
                <a:gd name="connsiteY39" fmla="*/ 172313 h 496613"/>
                <a:gd name="connsiteX40" fmla="*/ 69853 w 375789"/>
                <a:gd name="connsiteY40" fmla="*/ 178321 h 496613"/>
                <a:gd name="connsiteX41" fmla="*/ 61865 w 375789"/>
                <a:gd name="connsiteY41" fmla="*/ 186694 h 496613"/>
                <a:gd name="connsiteX42" fmla="*/ 64293 w 375789"/>
                <a:gd name="connsiteY42" fmla="*/ 190592 h 496613"/>
                <a:gd name="connsiteX43" fmla="*/ 56688 w 375789"/>
                <a:gd name="connsiteY43" fmla="*/ 202161 h 496613"/>
                <a:gd name="connsiteX44" fmla="*/ 60842 w 375789"/>
                <a:gd name="connsiteY44" fmla="*/ 213857 h 496613"/>
                <a:gd name="connsiteX45" fmla="*/ 36748 w 375789"/>
                <a:gd name="connsiteY45" fmla="*/ 237250 h 496613"/>
                <a:gd name="connsiteX46" fmla="*/ 40455 w 375789"/>
                <a:gd name="connsiteY46" fmla="*/ 358495 h 496613"/>
                <a:gd name="connsiteX47" fmla="*/ 1214 w 375789"/>
                <a:gd name="connsiteY47" fmla="*/ 385467 h 496613"/>
                <a:gd name="connsiteX48" fmla="*/ 0 w 375789"/>
                <a:gd name="connsiteY48" fmla="*/ 408093 h 49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5789" h="496613">
                  <a:moveTo>
                    <a:pt x="0" y="408093"/>
                  </a:moveTo>
                  <a:lnTo>
                    <a:pt x="39816" y="447911"/>
                  </a:lnTo>
                  <a:lnTo>
                    <a:pt x="38602" y="468172"/>
                  </a:lnTo>
                  <a:lnTo>
                    <a:pt x="12910" y="496614"/>
                  </a:lnTo>
                  <a:lnTo>
                    <a:pt x="100147" y="496614"/>
                  </a:lnTo>
                  <a:lnTo>
                    <a:pt x="124944" y="477312"/>
                  </a:lnTo>
                  <a:lnTo>
                    <a:pt x="142135" y="495719"/>
                  </a:lnTo>
                  <a:lnTo>
                    <a:pt x="183165" y="471176"/>
                  </a:lnTo>
                  <a:lnTo>
                    <a:pt x="218060" y="381185"/>
                  </a:lnTo>
                  <a:lnTo>
                    <a:pt x="304402" y="376263"/>
                  </a:lnTo>
                  <a:lnTo>
                    <a:pt x="324022" y="359134"/>
                  </a:lnTo>
                  <a:lnTo>
                    <a:pt x="352207" y="266011"/>
                  </a:lnTo>
                  <a:lnTo>
                    <a:pt x="375789" y="244600"/>
                  </a:lnTo>
                  <a:lnTo>
                    <a:pt x="347285" y="230155"/>
                  </a:lnTo>
                  <a:lnTo>
                    <a:pt x="351887" y="187908"/>
                  </a:lnTo>
                  <a:lnTo>
                    <a:pt x="332586" y="169565"/>
                  </a:lnTo>
                  <a:lnTo>
                    <a:pt x="356041" y="134603"/>
                  </a:lnTo>
                  <a:lnTo>
                    <a:pt x="250846" y="47360"/>
                  </a:lnTo>
                  <a:lnTo>
                    <a:pt x="259985" y="28058"/>
                  </a:lnTo>
                  <a:lnTo>
                    <a:pt x="236146" y="0"/>
                  </a:lnTo>
                  <a:lnTo>
                    <a:pt x="166293" y="18855"/>
                  </a:lnTo>
                  <a:lnTo>
                    <a:pt x="141496" y="10610"/>
                  </a:lnTo>
                  <a:lnTo>
                    <a:pt x="114846" y="26205"/>
                  </a:lnTo>
                  <a:lnTo>
                    <a:pt x="85447" y="3260"/>
                  </a:lnTo>
                  <a:lnTo>
                    <a:pt x="57902" y="13358"/>
                  </a:lnTo>
                  <a:lnTo>
                    <a:pt x="49338" y="50876"/>
                  </a:lnTo>
                  <a:lnTo>
                    <a:pt x="59947" y="61358"/>
                  </a:lnTo>
                  <a:lnTo>
                    <a:pt x="55410" y="68388"/>
                  </a:lnTo>
                  <a:lnTo>
                    <a:pt x="55857" y="74268"/>
                  </a:lnTo>
                  <a:lnTo>
                    <a:pt x="66977" y="89608"/>
                  </a:lnTo>
                  <a:lnTo>
                    <a:pt x="67680" y="94721"/>
                  </a:lnTo>
                  <a:lnTo>
                    <a:pt x="63271" y="97469"/>
                  </a:lnTo>
                  <a:lnTo>
                    <a:pt x="62248" y="111083"/>
                  </a:lnTo>
                  <a:lnTo>
                    <a:pt x="53812" y="116196"/>
                  </a:lnTo>
                  <a:lnTo>
                    <a:pt x="63015" y="126870"/>
                  </a:lnTo>
                  <a:lnTo>
                    <a:pt x="59628" y="135946"/>
                  </a:lnTo>
                  <a:lnTo>
                    <a:pt x="65188" y="154481"/>
                  </a:lnTo>
                  <a:lnTo>
                    <a:pt x="65763" y="161192"/>
                  </a:lnTo>
                  <a:lnTo>
                    <a:pt x="62120" y="170715"/>
                  </a:lnTo>
                  <a:lnTo>
                    <a:pt x="69598" y="172313"/>
                  </a:lnTo>
                  <a:lnTo>
                    <a:pt x="69853" y="178321"/>
                  </a:lnTo>
                  <a:lnTo>
                    <a:pt x="61865" y="186694"/>
                  </a:lnTo>
                  <a:lnTo>
                    <a:pt x="64293" y="190592"/>
                  </a:lnTo>
                  <a:lnTo>
                    <a:pt x="56688" y="202161"/>
                  </a:lnTo>
                  <a:lnTo>
                    <a:pt x="60842" y="213857"/>
                  </a:lnTo>
                  <a:lnTo>
                    <a:pt x="36748" y="237250"/>
                  </a:lnTo>
                  <a:lnTo>
                    <a:pt x="40455" y="358495"/>
                  </a:lnTo>
                  <a:lnTo>
                    <a:pt x="1214" y="385467"/>
                  </a:lnTo>
                  <a:lnTo>
                    <a:pt x="0" y="408093"/>
                  </a:lnTo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BC8B927F-F467-8445-BF55-65356B1B2A8E}"/>
                </a:ext>
              </a:extLst>
            </p:cNvPr>
            <p:cNvSpPr/>
            <p:nvPr/>
          </p:nvSpPr>
          <p:spPr>
            <a:xfrm>
              <a:off x="2871533" y="2202148"/>
              <a:ext cx="85447" cy="42694"/>
            </a:xfrm>
            <a:custGeom>
              <a:avLst/>
              <a:gdLst>
                <a:gd name="connsiteX0" fmla="*/ 33808 w 85447"/>
                <a:gd name="connsiteY0" fmla="*/ 39115 h 42694"/>
                <a:gd name="connsiteX1" fmla="*/ 15083 w 85447"/>
                <a:gd name="connsiteY1" fmla="*/ 37390 h 42694"/>
                <a:gd name="connsiteX2" fmla="*/ 9586 w 85447"/>
                <a:gd name="connsiteY2" fmla="*/ 28569 h 42694"/>
                <a:gd name="connsiteX3" fmla="*/ 0 w 85447"/>
                <a:gd name="connsiteY3" fmla="*/ 23201 h 42694"/>
                <a:gd name="connsiteX4" fmla="*/ 2492 w 85447"/>
                <a:gd name="connsiteY4" fmla="*/ 16298 h 42694"/>
                <a:gd name="connsiteX5" fmla="*/ 11823 w 85447"/>
                <a:gd name="connsiteY5" fmla="*/ 9523 h 42694"/>
                <a:gd name="connsiteX6" fmla="*/ 20132 w 85447"/>
                <a:gd name="connsiteY6" fmla="*/ 9267 h 42694"/>
                <a:gd name="connsiteX7" fmla="*/ 32722 w 85447"/>
                <a:gd name="connsiteY7" fmla="*/ 0 h 42694"/>
                <a:gd name="connsiteX8" fmla="*/ 32722 w 85447"/>
                <a:gd name="connsiteY8" fmla="*/ 64 h 42694"/>
                <a:gd name="connsiteX9" fmla="*/ 57710 w 85447"/>
                <a:gd name="connsiteY9" fmla="*/ 128 h 42694"/>
                <a:gd name="connsiteX10" fmla="*/ 64229 w 85447"/>
                <a:gd name="connsiteY10" fmla="*/ 12463 h 42694"/>
                <a:gd name="connsiteX11" fmla="*/ 65763 w 85447"/>
                <a:gd name="connsiteY11" fmla="*/ 23904 h 42694"/>
                <a:gd name="connsiteX12" fmla="*/ 65507 w 85447"/>
                <a:gd name="connsiteY12" fmla="*/ 32149 h 42694"/>
                <a:gd name="connsiteX13" fmla="*/ 66722 w 85447"/>
                <a:gd name="connsiteY13" fmla="*/ 34322 h 42694"/>
                <a:gd name="connsiteX14" fmla="*/ 70620 w 85447"/>
                <a:gd name="connsiteY14" fmla="*/ 28825 h 42694"/>
                <a:gd name="connsiteX15" fmla="*/ 81996 w 85447"/>
                <a:gd name="connsiteY15" fmla="*/ 29720 h 42694"/>
                <a:gd name="connsiteX16" fmla="*/ 85447 w 85447"/>
                <a:gd name="connsiteY16" fmla="*/ 33299 h 42694"/>
                <a:gd name="connsiteX17" fmla="*/ 81996 w 85447"/>
                <a:gd name="connsiteY17" fmla="*/ 42695 h 42694"/>
                <a:gd name="connsiteX18" fmla="*/ 61545 w 85447"/>
                <a:gd name="connsiteY18" fmla="*/ 37198 h 42694"/>
                <a:gd name="connsiteX19" fmla="*/ 48699 w 85447"/>
                <a:gd name="connsiteY19" fmla="*/ 42439 h 42694"/>
                <a:gd name="connsiteX20" fmla="*/ 39816 w 85447"/>
                <a:gd name="connsiteY20" fmla="*/ 42311 h 42694"/>
                <a:gd name="connsiteX21" fmla="*/ 33808 w 85447"/>
                <a:gd name="connsiteY21" fmla="*/ 39115 h 4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47" h="42694">
                  <a:moveTo>
                    <a:pt x="33808" y="39115"/>
                  </a:moveTo>
                  <a:lnTo>
                    <a:pt x="15083" y="37390"/>
                  </a:lnTo>
                  <a:lnTo>
                    <a:pt x="9586" y="28569"/>
                  </a:lnTo>
                  <a:lnTo>
                    <a:pt x="0" y="23201"/>
                  </a:lnTo>
                  <a:lnTo>
                    <a:pt x="2492" y="16298"/>
                  </a:lnTo>
                  <a:lnTo>
                    <a:pt x="11823" y="9523"/>
                  </a:lnTo>
                  <a:lnTo>
                    <a:pt x="20132" y="9267"/>
                  </a:lnTo>
                  <a:lnTo>
                    <a:pt x="32722" y="0"/>
                  </a:lnTo>
                  <a:lnTo>
                    <a:pt x="32722" y="64"/>
                  </a:lnTo>
                  <a:lnTo>
                    <a:pt x="57710" y="128"/>
                  </a:lnTo>
                  <a:lnTo>
                    <a:pt x="64229" y="12463"/>
                  </a:lnTo>
                  <a:lnTo>
                    <a:pt x="65763" y="23904"/>
                  </a:lnTo>
                  <a:lnTo>
                    <a:pt x="65507" y="32149"/>
                  </a:lnTo>
                  <a:lnTo>
                    <a:pt x="66722" y="34322"/>
                  </a:lnTo>
                  <a:lnTo>
                    <a:pt x="70620" y="28825"/>
                  </a:lnTo>
                  <a:lnTo>
                    <a:pt x="81996" y="29720"/>
                  </a:lnTo>
                  <a:lnTo>
                    <a:pt x="85447" y="33299"/>
                  </a:lnTo>
                  <a:lnTo>
                    <a:pt x="81996" y="42695"/>
                  </a:lnTo>
                  <a:lnTo>
                    <a:pt x="61545" y="37198"/>
                  </a:lnTo>
                  <a:lnTo>
                    <a:pt x="48699" y="42439"/>
                  </a:lnTo>
                  <a:lnTo>
                    <a:pt x="39816" y="42311"/>
                  </a:lnTo>
                  <a:lnTo>
                    <a:pt x="33808" y="3911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aphique 11">
            <a:extLst>
              <a:ext uri="{FF2B5EF4-FFF2-40B4-BE49-F238E27FC236}">
                <a16:creationId xmlns:a16="http://schemas.microsoft.com/office/drawing/2014/main" id="{AD9DF3C6-3377-104D-BEE0-B8F04D68111C}"/>
              </a:ext>
            </a:extLst>
          </p:cNvPr>
          <p:cNvGrpSpPr/>
          <p:nvPr/>
        </p:nvGrpSpPr>
        <p:grpSpPr>
          <a:xfrm>
            <a:off x="1914215" y="2854926"/>
            <a:ext cx="929076" cy="546049"/>
            <a:chOff x="520486" y="2153829"/>
            <a:chExt cx="1255378" cy="737826"/>
          </a:xfrm>
          <a:solidFill>
            <a:schemeClr val="bg1"/>
          </a:solidFill>
        </p:grpSpPr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C5797AC-0D9D-4741-A4C6-7C15BA1675AB}"/>
                </a:ext>
              </a:extLst>
            </p:cNvPr>
            <p:cNvSpPr/>
            <p:nvPr/>
          </p:nvSpPr>
          <p:spPr>
            <a:xfrm>
              <a:off x="1023456" y="2840779"/>
              <a:ext cx="46845" cy="34897"/>
            </a:xfrm>
            <a:custGeom>
              <a:avLst/>
              <a:gdLst>
                <a:gd name="connsiteX0" fmla="*/ 3387 w 46845"/>
                <a:gd name="connsiteY0" fmla="*/ 0 h 34897"/>
                <a:gd name="connsiteX1" fmla="*/ 0 w 46845"/>
                <a:gd name="connsiteY1" fmla="*/ 23904 h 34897"/>
                <a:gd name="connsiteX2" fmla="*/ 34895 w 46845"/>
                <a:gd name="connsiteY2" fmla="*/ 34897 h 34897"/>
                <a:gd name="connsiteX3" fmla="*/ 46846 w 46845"/>
                <a:gd name="connsiteY3" fmla="*/ 24224 h 34897"/>
                <a:gd name="connsiteX4" fmla="*/ 22944 w 46845"/>
                <a:gd name="connsiteY4" fmla="*/ 4602 h 34897"/>
                <a:gd name="connsiteX5" fmla="*/ 3387 w 46845"/>
                <a:gd name="connsiteY5" fmla="*/ 0 h 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45" h="34897">
                  <a:moveTo>
                    <a:pt x="3387" y="0"/>
                  </a:moveTo>
                  <a:lnTo>
                    <a:pt x="0" y="23904"/>
                  </a:lnTo>
                  <a:lnTo>
                    <a:pt x="34895" y="34897"/>
                  </a:lnTo>
                  <a:lnTo>
                    <a:pt x="46846" y="24224"/>
                  </a:lnTo>
                  <a:lnTo>
                    <a:pt x="22944" y="4602"/>
                  </a:lnTo>
                  <a:lnTo>
                    <a:pt x="3387" y="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26" name="Graphique 11">
              <a:extLst>
                <a:ext uri="{FF2B5EF4-FFF2-40B4-BE49-F238E27FC236}">
                  <a16:creationId xmlns:a16="http://schemas.microsoft.com/office/drawing/2014/main" id="{308FF3A8-30C0-CC49-860B-12D2B7EED820}"/>
                </a:ext>
              </a:extLst>
            </p:cNvPr>
            <p:cNvGrpSpPr/>
            <p:nvPr/>
          </p:nvGrpSpPr>
          <p:grpSpPr>
            <a:xfrm>
              <a:off x="520486" y="2153829"/>
              <a:ext cx="1255378" cy="737826"/>
              <a:chOff x="520486" y="2153829"/>
              <a:chExt cx="1255378" cy="737826"/>
            </a:xfrm>
            <a:grpFill/>
          </p:grpSpPr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898CC9E4-794C-9E47-B6F0-46C47FDC8A0E}"/>
                  </a:ext>
                </a:extLst>
              </p:cNvPr>
              <p:cNvSpPr/>
              <p:nvPr/>
            </p:nvSpPr>
            <p:spPr>
              <a:xfrm>
                <a:off x="872821" y="2488548"/>
                <a:ext cx="551221" cy="403107"/>
              </a:xfrm>
              <a:custGeom>
                <a:avLst/>
                <a:gdLst>
                  <a:gd name="connsiteX0" fmla="*/ 489676 w 551221"/>
                  <a:gd name="connsiteY0" fmla="*/ 94657 h 403107"/>
                  <a:gd name="connsiteX1" fmla="*/ 474018 w 551221"/>
                  <a:gd name="connsiteY1" fmla="*/ 111211 h 403107"/>
                  <a:gd name="connsiteX2" fmla="*/ 474018 w 551221"/>
                  <a:gd name="connsiteY2" fmla="*/ 130449 h 403107"/>
                  <a:gd name="connsiteX3" fmla="*/ 529173 w 551221"/>
                  <a:gd name="connsiteY3" fmla="*/ 136904 h 403107"/>
                  <a:gd name="connsiteX4" fmla="*/ 539590 w 551221"/>
                  <a:gd name="connsiteY4" fmla="*/ 166816 h 403107"/>
                  <a:gd name="connsiteX5" fmla="*/ 527127 w 551221"/>
                  <a:gd name="connsiteY5" fmla="*/ 188164 h 403107"/>
                  <a:gd name="connsiteX6" fmla="*/ 551221 w 551221"/>
                  <a:gd name="connsiteY6" fmla="*/ 210406 h 403107"/>
                  <a:gd name="connsiteX7" fmla="*/ 522718 w 551221"/>
                  <a:gd name="connsiteY7" fmla="*/ 244408 h 403107"/>
                  <a:gd name="connsiteX8" fmla="*/ 541827 w 551221"/>
                  <a:gd name="connsiteY8" fmla="*/ 259492 h 403107"/>
                  <a:gd name="connsiteX9" fmla="*/ 519075 w 551221"/>
                  <a:gd name="connsiteY9" fmla="*/ 268312 h 403107"/>
                  <a:gd name="connsiteX10" fmla="*/ 535563 w 551221"/>
                  <a:gd name="connsiteY10" fmla="*/ 305510 h 403107"/>
                  <a:gd name="connsiteX11" fmla="*/ 521951 w 551221"/>
                  <a:gd name="connsiteY11" fmla="*/ 362394 h 403107"/>
                  <a:gd name="connsiteX12" fmla="*/ 387037 w 551221"/>
                  <a:gd name="connsiteY12" fmla="*/ 403107 h 403107"/>
                  <a:gd name="connsiteX13" fmla="*/ 384609 w 551221"/>
                  <a:gd name="connsiteY13" fmla="*/ 373962 h 403107"/>
                  <a:gd name="connsiteX14" fmla="*/ 281586 w 551221"/>
                  <a:gd name="connsiteY14" fmla="*/ 373068 h 403107"/>
                  <a:gd name="connsiteX15" fmla="*/ 242985 w 551221"/>
                  <a:gd name="connsiteY15" fmla="*/ 340919 h 403107"/>
                  <a:gd name="connsiteX16" fmla="*/ 299481 w 551221"/>
                  <a:gd name="connsiteY16" fmla="*/ 345265 h 403107"/>
                  <a:gd name="connsiteX17" fmla="*/ 311432 w 551221"/>
                  <a:gd name="connsiteY17" fmla="*/ 328519 h 403107"/>
                  <a:gd name="connsiteX18" fmla="*/ 292770 w 551221"/>
                  <a:gd name="connsiteY18" fmla="*/ 309984 h 403107"/>
                  <a:gd name="connsiteX19" fmla="*/ 268229 w 551221"/>
                  <a:gd name="connsiteY19" fmla="*/ 308770 h 403107"/>
                  <a:gd name="connsiteX20" fmla="*/ 250782 w 551221"/>
                  <a:gd name="connsiteY20" fmla="*/ 322767 h 403107"/>
                  <a:gd name="connsiteX21" fmla="*/ 235188 w 551221"/>
                  <a:gd name="connsiteY21" fmla="*/ 294964 h 403107"/>
                  <a:gd name="connsiteX22" fmla="*/ 224579 w 551221"/>
                  <a:gd name="connsiteY22" fmla="*/ 334016 h 403107"/>
                  <a:gd name="connsiteX23" fmla="*/ 205789 w 551221"/>
                  <a:gd name="connsiteY23" fmla="*/ 317654 h 403107"/>
                  <a:gd name="connsiteX24" fmla="*/ 168722 w 551221"/>
                  <a:gd name="connsiteY24" fmla="*/ 318868 h 403107"/>
                  <a:gd name="connsiteX25" fmla="*/ 160477 w 551221"/>
                  <a:gd name="connsiteY25" fmla="*/ 337723 h 403107"/>
                  <a:gd name="connsiteX26" fmla="*/ 159838 w 551221"/>
                  <a:gd name="connsiteY26" fmla="*/ 311838 h 403107"/>
                  <a:gd name="connsiteX27" fmla="*/ 147887 w 551221"/>
                  <a:gd name="connsiteY27" fmla="*/ 293750 h 403107"/>
                  <a:gd name="connsiteX28" fmla="*/ 93053 w 551221"/>
                  <a:gd name="connsiteY28" fmla="*/ 251502 h 403107"/>
                  <a:gd name="connsiteX29" fmla="*/ 70748 w 551221"/>
                  <a:gd name="connsiteY29" fmla="*/ 248115 h 403107"/>
                  <a:gd name="connsiteX30" fmla="*/ 42819 w 551221"/>
                  <a:gd name="connsiteY30" fmla="*/ 218075 h 403107"/>
                  <a:gd name="connsiteX31" fmla="*/ 53237 w 551221"/>
                  <a:gd name="connsiteY31" fmla="*/ 186502 h 403107"/>
                  <a:gd name="connsiteX32" fmla="*/ 100147 w 551221"/>
                  <a:gd name="connsiteY32" fmla="*/ 172760 h 403107"/>
                  <a:gd name="connsiteX33" fmla="*/ 101936 w 551221"/>
                  <a:gd name="connsiteY33" fmla="*/ 125911 h 403107"/>
                  <a:gd name="connsiteX34" fmla="*/ 20004 w 551221"/>
                  <a:gd name="connsiteY34" fmla="*/ 99195 h 403107"/>
                  <a:gd name="connsiteX35" fmla="*/ 0 w 551221"/>
                  <a:gd name="connsiteY35" fmla="*/ 53304 h 403107"/>
                  <a:gd name="connsiteX36" fmla="*/ 1853 w 551221"/>
                  <a:gd name="connsiteY36" fmla="*/ 16554 h 403107"/>
                  <a:gd name="connsiteX37" fmla="*/ 64293 w 551221"/>
                  <a:gd name="connsiteY37" fmla="*/ 0 h 403107"/>
                  <a:gd name="connsiteX38" fmla="*/ 168083 w 551221"/>
                  <a:gd name="connsiteY38" fmla="*/ 33363 h 403107"/>
                  <a:gd name="connsiteX39" fmla="*/ 218316 w 551221"/>
                  <a:gd name="connsiteY39" fmla="*/ 3387 h 403107"/>
                  <a:gd name="connsiteX40" fmla="*/ 345112 w 551221"/>
                  <a:gd name="connsiteY40" fmla="*/ 51131 h 403107"/>
                  <a:gd name="connsiteX41" fmla="*/ 353676 w 551221"/>
                  <a:gd name="connsiteY41" fmla="*/ 66471 h 403107"/>
                  <a:gd name="connsiteX42" fmla="*/ 387357 w 551221"/>
                  <a:gd name="connsiteY42" fmla="*/ 67046 h 403107"/>
                  <a:gd name="connsiteX43" fmla="*/ 422891 w 551221"/>
                  <a:gd name="connsiteY43" fmla="*/ 30295 h 403107"/>
                  <a:gd name="connsiteX44" fmla="*/ 440658 w 551221"/>
                  <a:gd name="connsiteY44" fmla="*/ 56053 h 403107"/>
                  <a:gd name="connsiteX45" fmla="*/ 487823 w 551221"/>
                  <a:gd name="connsiteY45" fmla="*/ 56053 h 403107"/>
                  <a:gd name="connsiteX46" fmla="*/ 489676 w 551221"/>
                  <a:gd name="connsiteY46" fmla="*/ 94657 h 40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51221" h="403107">
                    <a:moveTo>
                      <a:pt x="489676" y="94657"/>
                    </a:moveTo>
                    <a:lnTo>
                      <a:pt x="474018" y="111211"/>
                    </a:lnTo>
                    <a:lnTo>
                      <a:pt x="474018" y="130449"/>
                    </a:lnTo>
                    <a:lnTo>
                      <a:pt x="529173" y="136904"/>
                    </a:lnTo>
                    <a:lnTo>
                      <a:pt x="539590" y="166816"/>
                    </a:lnTo>
                    <a:lnTo>
                      <a:pt x="527127" y="188164"/>
                    </a:lnTo>
                    <a:lnTo>
                      <a:pt x="551221" y="210406"/>
                    </a:lnTo>
                    <a:lnTo>
                      <a:pt x="522718" y="244408"/>
                    </a:lnTo>
                    <a:lnTo>
                      <a:pt x="541827" y="259492"/>
                    </a:lnTo>
                    <a:lnTo>
                      <a:pt x="519075" y="268312"/>
                    </a:lnTo>
                    <a:lnTo>
                      <a:pt x="535563" y="305510"/>
                    </a:lnTo>
                    <a:lnTo>
                      <a:pt x="521951" y="362394"/>
                    </a:lnTo>
                    <a:lnTo>
                      <a:pt x="387037" y="403107"/>
                    </a:lnTo>
                    <a:lnTo>
                      <a:pt x="384609" y="373962"/>
                    </a:lnTo>
                    <a:lnTo>
                      <a:pt x="281586" y="373068"/>
                    </a:lnTo>
                    <a:lnTo>
                      <a:pt x="242985" y="340919"/>
                    </a:lnTo>
                    <a:lnTo>
                      <a:pt x="299481" y="345265"/>
                    </a:lnTo>
                    <a:lnTo>
                      <a:pt x="311432" y="328519"/>
                    </a:lnTo>
                    <a:lnTo>
                      <a:pt x="292770" y="309984"/>
                    </a:lnTo>
                    <a:lnTo>
                      <a:pt x="268229" y="308770"/>
                    </a:lnTo>
                    <a:lnTo>
                      <a:pt x="250782" y="322767"/>
                    </a:lnTo>
                    <a:lnTo>
                      <a:pt x="235188" y="294964"/>
                    </a:lnTo>
                    <a:lnTo>
                      <a:pt x="224579" y="334016"/>
                    </a:lnTo>
                    <a:lnTo>
                      <a:pt x="205789" y="317654"/>
                    </a:lnTo>
                    <a:lnTo>
                      <a:pt x="168722" y="318868"/>
                    </a:lnTo>
                    <a:lnTo>
                      <a:pt x="160477" y="337723"/>
                    </a:lnTo>
                    <a:lnTo>
                      <a:pt x="159838" y="311838"/>
                    </a:lnTo>
                    <a:lnTo>
                      <a:pt x="147887" y="293750"/>
                    </a:lnTo>
                    <a:lnTo>
                      <a:pt x="93053" y="251502"/>
                    </a:lnTo>
                    <a:lnTo>
                      <a:pt x="70748" y="248115"/>
                    </a:lnTo>
                    <a:lnTo>
                      <a:pt x="42819" y="218075"/>
                    </a:lnTo>
                    <a:lnTo>
                      <a:pt x="53237" y="186502"/>
                    </a:lnTo>
                    <a:lnTo>
                      <a:pt x="100147" y="172760"/>
                    </a:lnTo>
                    <a:lnTo>
                      <a:pt x="101936" y="125911"/>
                    </a:lnTo>
                    <a:lnTo>
                      <a:pt x="20004" y="99195"/>
                    </a:lnTo>
                    <a:lnTo>
                      <a:pt x="0" y="53304"/>
                    </a:lnTo>
                    <a:lnTo>
                      <a:pt x="1853" y="16554"/>
                    </a:lnTo>
                    <a:lnTo>
                      <a:pt x="64293" y="0"/>
                    </a:lnTo>
                    <a:lnTo>
                      <a:pt x="168083" y="33363"/>
                    </a:lnTo>
                    <a:lnTo>
                      <a:pt x="218316" y="3387"/>
                    </a:lnTo>
                    <a:lnTo>
                      <a:pt x="345112" y="51131"/>
                    </a:lnTo>
                    <a:lnTo>
                      <a:pt x="353676" y="66471"/>
                    </a:lnTo>
                    <a:lnTo>
                      <a:pt x="387357" y="67046"/>
                    </a:lnTo>
                    <a:lnTo>
                      <a:pt x="422891" y="30295"/>
                    </a:lnTo>
                    <a:lnTo>
                      <a:pt x="440658" y="56053"/>
                    </a:lnTo>
                    <a:lnTo>
                      <a:pt x="487823" y="56053"/>
                    </a:lnTo>
                    <a:lnTo>
                      <a:pt x="489676" y="946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8" name="Forme libre 127">
                <a:extLst>
                  <a:ext uri="{FF2B5EF4-FFF2-40B4-BE49-F238E27FC236}">
                    <a16:creationId xmlns:a16="http://schemas.microsoft.com/office/drawing/2014/main" id="{8979BE72-FB79-B24B-91FE-9EA869035778}"/>
                  </a:ext>
                </a:extLst>
              </p:cNvPr>
              <p:cNvSpPr/>
              <p:nvPr/>
            </p:nvSpPr>
            <p:spPr>
              <a:xfrm>
                <a:off x="1346839" y="2260694"/>
                <a:ext cx="429025" cy="533364"/>
              </a:xfrm>
              <a:custGeom>
                <a:avLst/>
                <a:gdLst>
                  <a:gd name="connsiteX0" fmla="*/ 107177 w 429025"/>
                  <a:gd name="connsiteY0" fmla="*/ 36431 h 533364"/>
                  <a:gd name="connsiteX1" fmla="*/ 116699 w 429025"/>
                  <a:gd name="connsiteY1" fmla="*/ 79957 h 533364"/>
                  <a:gd name="connsiteX2" fmla="*/ 133252 w 429025"/>
                  <a:gd name="connsiteY2" fmla="*/ 82705 h 533364"/>
                  <a:gd name="connsiteX3" fmla="*/ 126797 w 429025"/>
                  <a:gd name="connsiteY3" fmla="*/ 203950 h 533364"/>
                  <a:gd name="connsiteX4" fmla="*/ 47804 w 429025"/>
                  <a:gd name="connsiteY4" fmla="*/ 226960 h 533364"/>
                  <a:gd name="connsiteX5" fmla="*/ 13805 w 429025"/>
                  <a:gd name="connsiteY5" fmla="*/ 283907 h 533364"/>
                  <a:gd name="connsiteX6" fmla="*/ 15658 w 429025"/>
                  <a:gd name="connsiteY6" fmla="*/ 322512 h 533364"/>
                  <a:gd name="connsiteX7" fmla="*/ 0 w 429025"/>
                  <a:gd name="connsiteY7" fmla="*/ 339065 h 533364"/>
                  <a:gd name="connsiteX8" fmla="*/ 0 w 429025"/>
                  <a:gd name="connsiteY8" fmla="*/ 358303 h 533364"/>
                  <a:gd name="connsiteX9" fmla="*/ 55154 w 429025"/>
                  <a:gd name="connsiteY9" fmla="*/ 364759 h 533364"/>
                  <a:gd name="connsiteX10" fmla="*/ 65571 w 429025"/>
                  <a:gd name="connsiteY10" fmla="*/ 394671 h 533364"/>
                  <a:gd name="connsiteX11" fmla="*/ 53109 w 429025"/>
                  <a:gd name="connsiteY11" fmla="*/ 416018 h 533364"/>
                  <a:gd name="connsiteX12" fmla="*/ 77203 w 429025"/>
                  <a:gd name="connsiteY12" fmla="*/ 438260 h 533364"/>
                  <a:gd name="connsiteX13" fmla="*/ 48699 w 429025"/>
                  <a:gd name="connsiteY13" fmla="*/ 472263 h 533364"/>
                  <a:gd name="connsiteX14" fmla="*/ 67808 w 429025"/>
                  <a:gd name="connsiteY14" fmla="*/ 487346 h 533364"/>
                  <a:gd name="connsiteX15" fmla="*/ 45056 w 429025"/>
                  <a:gd name="connsiteY15" fmla="*/ 496166 h 533364"/>
                  <a:gd name="connsiteX16" fmla="*/ 61545 w 429025"/>
                  <a:gd name="connsiteY16" fmla="*/ 533365 h 533364"/>
                  <a:gd name="connsiteX17" fmla="*/ 94267 w 429025"/>
                  <a:gd name="connsiteY17" fmla="*/ 512337 h 533364"/>
                  <a:gd name="connsiteX18" fmla="*/ 203041 w 429025"/>
                  <a:gd name="connsiteY18" fmla="*/ 508694 h 533364"/>
                  <a:gd name="connsiteX19" fmla="*/ 216270 w 429025"/>
                  <a:gd name="connsiteY19" fmla="*/ 485876 h 533364"/>
                  <a:gd name="connsiteX20" fmla="*/ 290470 w 429025"/>
                  <a:gd name="connsiteY20" fmla="*/ 453536 h 533364"/>
                  <a:gd name="connsiteX21" fmla="*/ 346327 w 429025"/>
                  <a:gd name="connsiteY21" fmla="*/ 482233 h 533364"/>
                  <a:gd name="connsiteX22" fmla="*/ 384353 w 429025"/>
                  <a:gd name="connsiteY22" fmla="*/ 386170 h 533364"/>
                  <a:gd name="connsiteX23" fmla="*/ 425703 w 429025"/>
                  <a:gd name="connsiteY23" fmla="*/ 375560 h 533364"/>
                  <a:gd name="connsiteX24" fmla="*/ 410684 w 429025"/>
                  <a:gd name="connsiteY24" fmla="*/ 222038 h 533364"/>
                  <a:gd name="connsiteX25" fmla="*/ 426597 w 429025"/>
                  <a:gd name="connsiteY25" fmla="*/ 205485 h 533364"/>
                  <a:gd name="connsiteX26" fmla="*/ 429026 w 429025"/>
                  <a:gd name="connsiteY26" fmla="*/ 120990 h 533364"/>
                  <a:gd name="connsiteX27" fmla="*/ 429026 w 429025"/>
                  <a:gd name="connsiteY27" fmla="*/ 120351 h 533364"/>
                  <a:gd name="connsiteX28" fmla="*/ 377962 w 429025"/>
                  <a:gd name="connsiteY28" fmla="*/ 94082 h 533364"/>
                  <a:gd name="connsiteX29" fmla="*/ 319868 w 429025"/>
                  <a:gd name="connsiteY29" fmla="*/ 133006 h 533364"/>
                  <a:gd name="connsiteX30" fmla="*/ 290342 w 429025"/>
                  <a:gd name="connsiteY30" fmla="*/ 123099 h 533364"/>
                  <a:gd name="connsiteX31" fmla="*/ 258131 w 429025"/>
                  <a:gd name="connsiteY31" fmla="*/ 46530 h 533364"/>
                  <a:gd name="connsiteX32" fmla="*/ 258131 w 429025"/>
                  <a:gd name="connsiteY32" fmla="*/ 46530 h 533364"/>
                  <a:gd name="connsiteX33" fmla="*/ 206556 w 429025"/>
                  <a:gd name="connsiteY33" fmla="*/ 55158 h 533364"/>
                  <a:gd name="connsiteX34" fmla="*/ 163353 w 429025"/>
                  <a:gd name="connsiteY34" fmla="*/ 47041 h 533364"/>
                  <a:gd name="connsiteX35" fmla="*/ 165207 w 429025"/>
                  <a:gd name="connsiteY35" fmla="*/ 0 h 533364"/>
                  <a:gd name="connsiteX36" fmla="*/ 124496 w 429025"/>
                  <a:gd name="connsiteY36" fmla="*/ 4282 h 533364"/>
                  <a:gd name="connsiteX37" fmla="*/ 107177 w 429025"/>
                  <a:gd name="connsiteY37" fmla="*/ 36431 h 53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9025" h="533364">
                    <a:moveTo>
                      <a:pt x="107177" y="36431"/>
                    </a:moveTo>
                    <a:lnTo>
                      <a:pt x="116699" y="79957"/>
                    </a:lnTo>
                    <a:lnTo>
                      <a:pt x="133252" y="82705"/>
                    </a:lnTo>
                    <a:lnTo>
                      <a:pt x="126797" y="203950"/>
                    </a:lnTo>
                    <a:lnTo>
                      <a:pt x="47804" y="226960"/>
                    </a:lnTo>
                    <a:lnTo>
                      <a:pt x="13805" y="283907"/>
                    </a:lnTo>
                    <a:lnTo>
                      <a:pt x="15658" y="322512"/>
                    </a:lnTo>
                    <a:lnTo>
                      <a:pt x="0" y="339065"/>
                    </a:lnTo>
                    <a:lnTo>
                      <a:pt x="0" y="358303"/>
                    </a:lnTo>
                    <a:lnTo>
                      <a:pt x="55154" y="364759"/>
                    </a:lnTo>
                    <a:lnTo>
                      <a:pt x="65571" y="394671"/>
                    </a:lnTo>
                    <a:lnTo>
                      <a:pt x="53109" y="416018"/>
                    </a:lnTo>
                    <a:lnTo>
                      <a:pt x="77203" y="438260"/>
                    </a:lnTo>
                    <a:lnTo>
                      <a:pt x="48699" y="472263"/>
                    </a:lnTo>
                    <a:lnTo>
                      <a:pt x="67808" y="487346"/>
                    </a:lnTo>
                    <a:lnTo>
                      <a:pt x="45056" y="496166"/>
                    </a:lnTo>
                    <a:lnTo>
                      <a:pt x="61545" y="533365"/>
                    </a:lnTo>
                    <a:lnTo>
                      <a:pt x="94267" y="512337"/>
                    </a:lnTo>
                    <a:lnTo>
                      <a:pt x="203041" y="508694"/>
                    </a:lnTo>
                    <a:lnTo>
                      <a:pt x="216270" y="485876"/>
                    </a:lnTo>
                    <a:lnTo>
                      <a:pt x="290470" y="453536"/>
                    </a:lnTo>
                    <a:lnTo>
                      <a:pt x="346327" y="482233"/>
                    </a:lnTo>
                    <a:lnTo>
                      <a:pt x="384353" y="386170"/>
                    </a:lnTo>
                    <a:lnTo>
                      <a:pt x="425703" y="375560"/>
                    </a:lnTo>
                    <a:lnTo>
                      <a:pt x="410684" y="222038"/>
                    </a:lnTo>
                    <a:lnTo>
                      <a:pt x="426597" y="205485"/>
                    </a:lnTo>
                    <a:lnTo>
                      <a:pt x="429026" y="120990"/>
                    </a:lnTo>
                    <a:lnTo>
                      <a:pt x="429026" y="120351"/>
                    </a:lnTo>
                    <a:lnTo>
                      <a:pt x="377962" y="94082"/>
                    </a:lnTo>
                    <a:lnTo>
                      <a:pt x="319868" y="133006"/>
                    </a:lnTo>
                    <a:lnTo>
                      <a:pt x="290342" y="123099"/>
                    </a:lnTo>
                    <a:lnTo>
                      <a:pt x="258131" y="46530"/>
                    </a:lnTo>
                    <a:lnTo>
                      <a:pt x="258131" y="46530"/>
                    </a:lnTo>
                    <a:lnTo>
                      <a:pt x="206556" y="55158"/>
                    </a:lnTo>
                    <a:lnTo>
                      <a:pt x="163353" y="47041"/>
                    </a:lnTo>
                    <a:lnTo>
                      <a:pt x="165207" y="0"/>
                    </a:lnTo>
                    <a:lnTo>
                      <a:pt x="124496" y="4282"/>
                    </a:lnTo>
                    <a:lnTo>
                      <a:pt x="107177" y="364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9" name="Forme libre 128">
                <a:extLst>
                  <a:ext uri="{FF2B5EF4-FFF2-40B4-BE49-F238E27FC236}">
                    <a16:creationId xmlns:a16="http://schemas.microsoft.com/office/drawing/2014/main" id="{04F6AA90-FEE7-7540-BE9E-15E5228D0E29}"/>
                  </a:ext>
                </a:extLst>
              </p:cNvPr>
              <p:cNvSpPr/>
              <p:nvPr/>
            </p:nvSpPr>
            <p:spPr>
              <a:xfrm>
                <a:off x="520486" y="2210649"/>
                <a:ext cx="454270" cy="497061"/>
              </a:xfrm>
              <a:custGeom>
                <a:avLst/>
                <a:gdLst>
                  <a:gd name="connsiteX0" fmla="*/ 364733 w 454270"/>
                  <a:gd name="connsiteY0" fmla="*/ 497061 h 497061"/>
                  <a:gd name="connsiteX1" fmla="*/ 395154 w 454270"/>
                  <a:gd name="connsiteY1" fmla="*/ 495975 h 497061"/>
                  <a:gd name="connsiteX2" fmla="*/ 405571 w 454270"/>
                  <a:gd name="connsiteY2" fmla="*/ 464401 h 497061"/>
                  <a:gd name="connsiteX3" fmla="*/ 452481 w 454270"/>
                  <a:gd name="connsiteY3" fmla="*/ 450660 h 497061"/>
                  <a:gd name="connsiteX4" fmla="*/ 454270 w 454270"/>
                  <a:gd name="connsiteY4" fmla="*/ 403810 h 497061"/>
                  <a:gd name="connsiteX5" fmla="*/ 372338 w 454270"/>
                  <a:gd name="connsiteY5" fmla="*/ 377094 h 497061"/>
                  <a:gd name="connsiteX6" fmla="*/ 352334 w 454270"/>
                  <a:gd name="connsiteY6" fmla="*/ 331204 h 497061"/>
                  <a:gd name="connsiteX7" fmla="*/ 354188 w 454270"/>
                  <a:gd name="connsiteY7" fmla="*/ 294453 h 497061"/>
                  <a:gd name="connsiteX8" fmla="*/ 416627 w 454270"/>
                  <a:gd name="connsiteY8" fmla="*/ 277899 h 497061"/>
                  <a:gd name="connsiteX9" fmla="*/ 421229 w 454270"/>
                  <a:gd name="connsiteY9" fmla="*/ 195194 h 497061"/>
                  <a:gd name="connsiteX10" fmla="*/ 403782 w 454270"/>
                  <a:gd name="connsiteY10" fmla="*/ 145597 h 497061"/>
                  <a:gd name="connsiteX11" fmla="*/ 423977 w 454270"/>
                  <a:gd name="connsiteY11" fmla="*/ 101496 h 497061"/>
                  <a:gd name="connsiteX12" fmla="*/ 395985 w 454270"/>
                  <a:gd name="connsiteY12" fmla="*/ 66599 h 497061"/>
                  <a:gd name="connsiteX13" fmla="*/ 400522 w 454270"/>
                  <a:gd name="connsiteY13" fmla="*/ 17449 h 497061"/>
                  <a:gd name="connsiteX14" fmla="*/ 382180 w 454270"/>
                  <a:gd name="connsiteY14" fmla="*/ 9140 h 497061"/>
                  <a:gd name="connsiteX15" fmla="*/ 334887 w 454270"/>
                  <a:gd name="connsiteY15" fmla="*/ 9651 h 497061"/>
                  <a:gd name="connsiteX16" fmla="*/ 324789 w 454270"/>
                  <a:gd name="connsiteY16" fmla="*/ 44996 h 497061"/>
                  <a:gd name="connsiteX17" fmla="*/ 288041 w 454270"/>
                  <a:gd name="connsiteY17" fmla="*/ 27547 h 497061"/>
                  <a:gd name="connsiteX18" fmla="*/ 279733 w 454270"/>
                  <a:gd name="connsiteY18" fmla="*/ 0 h 497061"/>
                  <a:gd name="connsiteX19" fmla="*/ 190643 w 454270"/>
                  <a:gd name="connsiteY19" fmla="*/ 26652 h 497061"/>
                  <a:gd name="connsiteX20" fmla="*/ 157985 w 454270"/>
                  <a:gd name="connsiteY20" fmla="*/ 12847 h 497061"/>
                  <a:gd name="connsiteX21" fmla="*/ 81741 w 454270"/>
                  <a:gd name="connsiteY21" fmla="*/ 28442 h 497061"/>
                  <a:gd name="connsiteX22" fmla="*/ 78545 w 454270"/>
                  <a:gd name="connsiteY22" fmla="*/ 46849 h 497061"/>
                  <a:gd name="connsiteX23" fmla="*/ 27098 w 454270"/>
                  <a:gd name="connsiteY23" fmla="*/ 49598 h 497061"/>
                  <a:gd name="connsiteX24" fmla="*/ 4602 w 454270"/>
                  <a:gd name="connsiteY24" fmla="*/ 77592 h 497061"/>
                  <a:gd name="connsiteX25" fmla="*/ 19748 w 454270"/>
                  <a:gd name="connsiteY25" fmla="*/ 95104 h 497061"/>
                  <a:gd name="connsiteX26" fmla="*/ 0 w 454270"/>
                  <a:gd name="connsiteY26" fmla="*/ 111594 h 497061"/>
                  <a:gd name="connsiteX27" fmla="*/ 1853 w 454270"/>
                  <a:gd name="connsiteY27" fmla="*/ 173655 h 497061"/>
                  <a:gd name="connsiteX28" fmla="*/ 48699 w 454270"/>
                  <a:gd name="connsiteY28" fmla="*/ 172249 h 497061"/>
                  <a:gd name="connsiteX29" fmla="*/ 150380 w 454270"/>
                  <a:gd name="connsiteY29" fmla="*/ 141187 h 497061"/>
                  <a:gd name="connsiteX30" fmla="*/ 126030 w 454270"/>
                  <a:gd name="connsiteY30" fmla="*/ 162726 h 497061"/>
                  <a:gd name="connsiteX31" fmla="*/ 119895 w 454270"/>
                  <a:gd name="connsiteY31" fmla="*/ 174997 h 497061"/>
                  <a:gd name="connsiteX32" fmla="*/ 153256 w 454270"/>
                  <a:gd name="connsiteY32" fmla="*/ 171290 h 497061"/>
                  <a:gd name="connsiteX33" fmla="*/ 154342 w 454270"/>
                  <a:gd name="connsiteY33" fmla="*/ 189250 h 497061"/>
                  <a:gd name="connsiteX34" fmla="*/ 181440 w 454270"/>
                  <a:gd name="connsiteY34" fmla="*/ 199349 h 497061"/>
                  <a:gd name="connsiteX35" fmla="*/ 159391 w 454270"/>
                  <a:gd name="connsiteY35" fmla="*/ 209894 h 497061"/>
                  <a:gd name="connsiteX36" fmla="*/ 112992 w 454270"/>
                  <a:gd name="connsiteY36" fmla="*/ 194619 h 497061"/>
                  <a:gd name="connsiteX37" fmla="*/ 90944 w 454270"/>
                  <a:gd name="connsiteY37" fmla="*/ 196153 h 497061"/>
                  <a:gd name="connsiteX38" fmla="*/ 84041 w 454270"/>
                  <a:gd name="connsiteY38" fmla="*/ 182347 h 497061"/>
                  <a:gd name="connsiteX39" fmla="*/ 58350 w 454270"/>
                  <a:gd name="connsiteY39" fmla="*/ 191104 h 497061"/>
                  <a:gd name="connsiteX40" fmla="*/ 54962 w 454270"/>
                  <a:gd name="connsiteY40" fmla="*/ 204845 h 497061"/>
                  <a:gd name="connsiteX41" fmla="*/ 72090 w 454270"/>
                  <a:gd name="connsiteY41" fmla="*/ 259556 h 497061"/>
                  <a:gd name="connsiteX42" fmla="*/ 102575 w 454270"/>
                  <a:gd name="connsiteY42" fmla="*/ 233031 h 497061"/>
                  <a:gd name="connsiteX43" fmla="*/ 154789 w 454270"/>
                  <a:gd name="connsiteY43" fmla="*/ 256296 h 497061"/>
                  <a:gd name="connsiteX44" fmla="*/ 154789 w 454270"/>
                  <a:gd name="connsiteY44" fmla="*/ 286656 h 497061"/>
                  <a:gd name="connsiteX45" fmla="*/ 137789 w 454270"/>
                  <a:gd name="connsiteY45" fmla="*/ 299502 h 497061"/>
                  <a:gd name="connsiteX46" fmla="*/ 102895 w 454270"/>
                  <a:gd name="connsiteY46" fmla="*/ 294900 h 497061"/>
                  <a:gd name="connsiteX47" fmla="*/ 12846 w 454270"/>
                  <a:gd name="connsiteY47" fmla="*/ 303657 h 497061"/>
                  <a:gd name="connsiteX48" fmla="*/ 7350 w 454270"/>
                  <a:gd name="connsiteY48" fmla="*/ 328903 h 497061"/>
                  <a:gd name="connsiteX49" fmla="*/ 84489 w 454270"/>
                  <a:gd name="connsiteY49" fmla="*/ 353702 h 497061"/>
                  <a:gd name="connsiteX50" fmla="*/ 117147 w 454270"/>
                  <a:gd name="connsiteY50" fmla="*/ 390005 h 497061"/>
                  <a:gd name="connsiteX51" fmla="*/ 117594 w 454270"/>
                  <a:gd name="connsiteY51" fmla="*/ 459352 h 497061"/>
                  <a:gd name="connsiteX52" fmla="*/ 181759 w 454270"/>
                  <a:gd name="connsiteY52" fmla="*/ 465360 h 497061"/>
                  <a:gd name="connsiteX53" fmla="*/ 186041 w 454270"/>
                  <a:gd name="connsiteY53" fmla="*/ 427650 h 497061"/>
                  <a:gd name="connsiteX54" fmla="*/ 213906 w 454270"/>
                  <a:gd name="connsiteY54" fmla="*/ 438963 h 497061"/>
                  <a:gd name="connsiteX55" fmla="*/ 253082 w 454270"/>
                  <a:gd name="connsiteY55" fmla="*/ 431357 h 497061"/>
                  <a:gd name="connsiteX56" fmla="*/ 279733 w 454270"/>
                  <a:gd name="connsiteY56" fmla="*/ 474052 h 497061"/>
                  <a:gd name="connsiteX57" fmla="*/ 317376 w 454270"/>
                  <a:gd name="connsiteY57" fmla="*/ 480507 h 497061"/>
                  <a:gd name="connsiteX58" fmla="*/ 329327 w 454270"/>
                  <a:gd name="connsiteY58" fmla="*/ 470409 h 497061"/>
                  <a:gd name="connsiteX59" fmla="*/ 364733 w 454270"/>
                  <a:gd name="connsiteY59" fmla="*/ 497061 h 4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454270" h="497061">
                    <a:moveTo>
                      <a:pt x="364733" y="497061"/>
                    </a:moveTo>
                    <a:lnTo>
                      <a:pt x="395154" y="495975"/>
                    </a:lnTo>
                    <a:lnTo>
                      <a:pt x="405571" y="464401"/>
                    </a:lnTo>
                    <a:lnTo>
                      <a:pt x="452481" y="450660"/>
                    </a:lnTo>
                    <a:lnTo>
                      <a:pt x="454270" y="403810"/>
                    </a:lnTo>
                    <a:lnTo>
                      <a:pt x="372338" y="377094"/>
                    </a:lnTo>
                    <a:lnTo>
                      <a:pt x="352334" y="331204"/>
                    </a:lnTo>
                    <a:lnTo>
                      <a:pt x="354188" y="294453"/>
                    </a:lnTo>
                    <a:lnTo>
                      <a:pt x="416627" y="277899"/>
                    </a:lnTo>
                    <a:lnTo>
                      <a:pt x="421229" y="195194"/>
                    </a:lnTo>
                    <a:lnTo>
                      <a:pt x="403782" y="145597"/>
                    </a:lnTo>
                    <a:lnTo>
                      <a:pt x="423977" y="101496"/>
                    </a:lnTo>
                    <a:lnTo>
                      <a:pt x="395985" y="66599"/>
                    </a:lnTo>
                    <a:lnTo>
                      <a:pt x="400522" y="17449"/>
                    </a:lnTo>
                    <a:lnTo>
                      <a:pt x="382180" y="9140"/>
                    </a:lnTo>
                    <a:lnTo>
                      <a:pt x="334887" y="9651"/>
                    </a:lnTo>
                    <a:lnTo>
                      <a:pt x="324789" y="44996"/>
                    </a:lnTo>
                    <a:lnTo>
                      <a:pt x="288041" y="27547"/>
                    </a:lnTo>
                    <a:lnTo>
                      <a:pt x="279733" y="0"/>
                    </a:lnTo>
                    <a:lnTo>
                      <a:pt x="190643" y="26652"/>
                    </a:lnTo>
                    <a:lnTo>
                      <a:pt x="157985" y="12847"/>
                    </a:lnTo>
                    <a:lnTo>
                      <a:pt x="81741" y="28442"/>
                    </a:lnTo>
                    <a:lnTo>
                      <a:pt x="78545" y="46849"/>
                    </a:lnTo>
                    <a:lnTo>
                      <a:pt x="27098" y="49598"/>
                    </a:lnTo>
                    <a:lnTo>
                      <a:pt x="4602" y="77592"/>
                    </a:lnTo>
                    <a:lnTo>
                      <a:pt x="19748" y="95104"/>
                    </a:lnTo>
                    <a:lnTo>
                      <a:pt x="0" y="111594"/>
                    </a:lnTo>
                    <a:lnTo>
                      <a:pt x="1853" y="173655"/>
                    </a:lnTo>
                    <a:lnTo>
                      <a:pt x="48699" y="172249"/>
                    </a:lnTo>
                    <a:lnTo>
                      <a:pt x="150380" y="141187"/>
                    </a:lnTo>
                    <a:lnTo>
                      <a:pt x="126030" y="162726"/>
                    </a:lnTo>
                    <a:lnTo>
                      <a:pt x="119895" y="174997"/>
                    </a:lnTo>
                    <a:lnTo>
                      <a:pt x="153256" y="171290"/>
                    </a:lnTo>
                    <a:lnTo>
                      <a:pt x="154342" y="189250"/>
                    </a:lnTo>
                    <a:lnTo>
                      <a:pt x="181440" y="199349"/>
                    </a:lnTo>
                    <a:lnTo>
                      <a:pt x="159391" y="209894"/>
                    </a:lnTo>
                    <a:lnTo>
                      <a:pt x="112992" y="194619"/>
                    </a:lnTo>
                    <a:lnTo>
                      <a:pt x="90944" y="196153"/>
                    </a:lnTo>
                    <a:lnTo>
                      <a:pt x="84041" y="182347"/>
                    </a:lnTo>
                    <a:lnTo>
                      <a:pt x="58350" y="191104"/>
                    </a:lnTo>
                    <a:lnTo>
                      <a:pt x="54962" y="204845"/>
                    </a:lnTo>
                    <a:lnTo>
                      <a:pt x="72090" y="259556"/>
                    </a:lnTo>
                    <a:lnTo>
                      <a:pt x="102575" y="233031"/>
                    </a:lnTo>
                    <a:lnTo>
                      <a:pt x="154789" y="256296"/>
                    </a:lnTo>
                    <a:lnTo>
                      <a:pt x="154789" y="286656"/>
                    </a:lnTo>
                    <a:lnTo>
                      <a:pt x="137789" y="299502"/>
                    </a:lnTo>
                    <a:lnTo>
                      <a:pt x="102895" y="294900"/>
                    </a:lnTo>
                    <a:lnTo>
                      <a:pt x="12846" y="303657"/>
                    </a:lnTo>
                    <a:lnTo>
                      <a:pt x="7350" y="328903"/>
                    </a:lnTo>
                    <a:lnTo>
                      <a:pt x="84489" y="353702"/>
                    </a:lnTo>
                    <a:lnTo>
                      <a:pt x="117147" y="390005"/>
                    </a:lnTo>
                    <a:lnTo>
                      <a:pt x="117594" y="459352"/>
                    </a:lnTo>
                    <a:lnTo>
                      <a:pt x="181759" y="465360"/>
                    </a:lnTo>
                    <a:lnTo>
                      <a:pt x="186041" y="427650"/>
                    </a:lnTo>
                    <a:lnTo>
                      <a:pt x="213906" y="438963"/>
                    </a:lnTo>
                    <a:lnTo>
                      <a:pt x="253082" y="431357"/>
                    </a:lnTo>
                    <a:lnTo>
                      <a:pt x="279733" y="474052"/>
                    </a:lnTo>
                    <a:lnTo>
                      <a:pt x="317376" y="480507"/>
                    </a:lnTo>
                    <a:lnTo>
                      <a:pt x="329327" y="470409"/>
                    </a:lnTo>
                    <a:lnTo>
                      <a:pt x="364733" y="49706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" name="Forme libre 129">
                <a:extLst>
                  <a:ext uri="{FF2B5EF4-FFF2-40B4-BE49-F238E27FC236}">
                    <a16:creationId xmlns:a16="http://schemas.microsoft.com/office/drawing/2014/main" id="{1BAA48B6-D911-2C41-8FB7-CFD0382F3C99}"/>
                  </a:ext>
                </a:extLst>
              </p:cNvPr>
              <p:cNvSpPr/>
              <p:nvPr/>
            </p:nvSpPr>
            <p:spPr>
              <a:xfrm>
                <a:off x="916471" y="2153829"/>
                <a:ext cx="563619" cy="401765"/>
              </a:xfrm>
              <a:custGeom>
                <a:avLst/>
                <a:gdLst>
                  <a:gd name="connsiteX0" fmla="*/ 124432 w 563619"/>
                  <a:gd name="connsiteY0" fmla="*/ 368082 h 401765"/>
                  <a:gd name="connsiteX1" fmla="*/ 174665 w 563619"/>
                  <a:gd name="connsiteY1" fmla="*/ 338107 h 401765"/>
                  <a:gd name="connsiteX2" fmla="*/ 301462 w 563619"/>
                  <a:gd name="connsiteY2" fmla="*/ 385851 h 401765"/>
                  <a:gd name="connsiteX3" fmla="*/ 310026 w 563619"/>
                  <a:gd name="connsiteY3" fmla="*/ 401190 h 401765"/>
                  <a:gd name="connsiteX4" fmla="*/ 343707 w 563619"/>
                  <a:gd name="connsiteY4" fmla="*/ 401765 h 401765"/>
                  <a:gd name="connsiteX5" fmla="*/ 379240 w 563619"/>
                  <a:gd name="connsiteY5" fmla="*/ 365014 h 401765"/>
                  <a:gd name="connsiteX6" fmla="*/ 397007 w 563619"/>
                  <a:gd name="connsiteY6" fmla="*/ 390772 h 401765"/>
                  <a:gd name="connsiteX7" fmla="*/ 444173 w 563619"/>
                  <a:gd name="connsiteY7" fmla="*/ 390772 h 401765"/>
                  <a:gd name="connsiteX8" fmla="*/ 478173 w 563619"/>
                  <a:gd name="connsiteY8" fmla="*/ 333824 h 401765"/>
                  <a:gd name="connsiteX9" fmla="*/ 557165 w 563619"/>
                  <a:gd name="connsiteY9" fmla="*/ 310815 h 401765"/>
                  <a:gd name="connsiteX10" fmla="*/ 563620 w 563619"/>
                  <a:gd name="connsiteY10" fmla="*/ 189570 h 401765"/>
                  <a:gd name="connsiteX11" fmla="*/ 547067 w 563619"/>
                  <a:gd name="connsiteY11" fmla="*/ 186821 h 401765"/>
                  <a:gd name="connsiteX12" fmla="*/ 537545 w 563619"/>
                  <a:gd name="connsiteY12" fmla="*/ 143296 h 401765"/>
                  <a:gd name="connsiteX13" fmla="*/ 497473 w 563619"/>
                  <a:gd name="connsiteY13" fmla="*/ 142081 h 401765"/>
                  <a:gd name="connsiteX14" fmla="*/ 483988 w 563619"/>
                  <a:gd name="connsiteY14" fmla="*/ 157996 h 401765"/>
                  <a:gd name="connsiteX15" fmla="*/ 446026 w 563619"/>
                  <a:gd name="connsiteY15" fmla="*/ 134412 h 401765"/>
                  <a:gd name="connsiteX16" fmla="*/ 434075 w 563619"/>
                  <a:gd name="connsiteY16" fmla="*/ 114854 h 401765"/>
                  <a:gd name="connsiteX17" fmla="*/ 385951 w 563619"/>
                  <a:gd name="connsiteY17" fmla="*/ 123994 h 401765"/>
                  <a:gd name="connsiteX18" fmla="*/ 306383 w 563619"/>
                  <a:gd name="connsiteY18" fmla="*/ 197815 h 401765"/>
                  <a:gd name="connsiteX19" fmla="*/ 299289 w 563619"/>
                  <a:gd name="connsiteY19" fmla="*/ 167839 h 401765"/>
                  <a:gd name="connsiteX20" fmla="*/ 266248 w 563619"/>
                  <a:gd name="connsiteY20" fmla="*/ 147003 h 401765"/>
                  <a:gd name="connsiteX21" fmla="*/ 265034 w 563619"/>
                  <a:gd name="connsiteY21" fmla="*/ 120670 h 401765"/>
                  <a:gd name="connsiteX22" fmla="*/ 227966 w 563619"/>
                  <a:gd name="connsiteY22" fmla="*/ 55094 h 401765"/>
                  <a:gd name="connsiteX23" fmla="*/ 212628 w 563619"/>
                  <a:gd name="connsiteY23" fmla="*/ 50237 h 401765"/>
                  <a:gd name="connsiteX24" fmla="*/ 208665 w 563619"/>
                  <a:gd name="connsiteY24" fmla="*/ 27228 h 401765"/>
                  <a:gd name="connsiteX25" fmla="*/ 180801 w 563619"/>
                  <a:gd name="connsiteY25" fmla="*/ 1214 h 401765"/>
                  <a:gd name="connsiteX26" fmla="*/ 128459 w 563619"/>
                  <a:gd name="connsiteY26" fmla="*/ 0 h 401765"/>
                  <a:gd name="connsiteX27" fmla="*/ 78801 w 563619"/>
                  <a:gd name="connsiteY27" fmla="*/ 27547 h 401765"/>
                  <a:gd name="connsiteX28" fmla="*/ 62887 w 563619"/>
                  <a:gd name="connsiteY28" fmla="*/ 13486 h 401765"/>
                  <a:gd name="connsiteX29" fmla="*/ 23711 w 563619"/>
                  <a:gd name="connsiteY29" fmla="*/ 25118 h 401765"/>
                  <a:gd name="connsiteX30" fmla="*/ 17895 w 563619"/>
                  <a:gd name="connsiteY30" fmla="*/ 79637 h 401765"/>
                  <a:gd name="connsiteX31" fmla="*/ 4538 w 563619"/>
                  <a:gd name="connsiteY31" fmla="*/ 74269 h 401765"/>
                  <a:gd name="connsiteX32" fmla="*/ 0 w 563619"/>
                  <a:gd name="connsiteY32" fmla="*/ 123419 h 401765"/>
                  <a:gd name="connsiteX33" fmla="*/ 27992 w 563619"/>
                  <a:gd name="connsiteY33" fmla="*/ 158316 h 401765"/>
                  <a:gd name="connsiteX34" fmla="*/ 7797 w 563619"/>
                  <a:gd name="connsiteY34" fmla="*/ 202417 h 401765"/>
                  <a:gd name="connsiteX35" fmla="*/ 25244 w 563619"/>
                  <a:gd name="connsiteY35" fmla="*/ 252014 h 401765"/>
                  <a:gd name="connsiteX36" fmla="*/ 20643 w 563619"/>
                  <a:gd name="connsiteY36" fmla="*/ 334719 h 401765"/>
                  <a:gd name="connsiteX37" fmla="*/ 124432 w 563619"/>
                  <a:gd name="connsiteY37" fmla="*/ 368082 h 40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3619" h="401765">
                    <a:moveTo>
                      <a:pt x="124432" y="368082"/>
                    </a:moveTo>
                    <a:lnTo>
                      <a:pt x="174665" y="338107"/>
                    </a:lnTo>
                    <a:lnTo>
                      <a:pt x="301462" y="385851"/>
                    </a:lnTo>
                    <a:lnTo>
                      <a:pt x="310026" y="401190"/>
                    </a:lnTo>
                    <a:lnTo>
                      <a:pt x="343707" y="401765"/>
                    </a:lnTo>
                    <a:lnTo>
                      <a:pt x="379240" y="365014"/>
                    </a:lnTo>
                    <a:lnTo>
                      <a:pt x="397007" y="390772"/>
                    </a:lnTo>
                    <a:lnTo>
                      <a:pt x="444173" y="390772"/>
                    </a:lnTo>
                    <a:lnTo>
                      <a:pt x="478173" y="333824"/>
                    </a:lnTo>
                    <a:lnTo>
                      <a:pt x="557165" y="310815"/>
                    </a:lnTo>
                    <a:lnTo>
                      <a:pt x="563620" y="189570"/>
                    </a:lnTo>
                    <a:lnTo>
                      <a:pt x="547067" y="186821"/>
                    </a:lnTo>
                    <a:lnTo>
                      <a:pt x="537545" y="143296"/>
                    </a:lnTo>
                    <a:lnTo>
                      <a:pt x="497473" y="142081"/>
                    </a:lnTo>
                    <a:lnTo>
                      <a:pt x="483988" y="157996"/>
                    </a:lnTo>
                    <a:lnTo>
                      <a:pt x="446026" y="134412"/>
                    </a:lnTo>
                    <a:lnTo>
                      <a:pt x="434075" y="114854"/>
                    </a:lnTo>
                    <a:lnTo>
                      <a:pt x="385951" y="123994"/>
                    </a:lnTo>
                    <a:lnTo>
                      <a:pt x="306383" y="197815"/>
                    </a:lnTo>
                    <a:lnTo>
                      <a:pt x="299289" y="167839"/>
                    </a:lnTo>
                    <a:lnTo>
                      <a:pt x="266248" y="147003"/>
                    </a:lnTo>
                    <a:lnTo>
                      <a:pt x="265034" y="120670"/>
                    </a:lnTo>
                    <a:lnTo>
                      <a:pt x="227966" y="55094"/>
                    </a:lnTo>
                    <a:lnTo>
                      <a:pt x="212628" y="50237"/>
                    </a:lnTo>
                    <a:lnTo>
                      <a:pt x="208665" y="27228"/>
                    </a:lnTo>
                    <a:lnTo>
                      <a:pt x="180801" y="1214"/>
                    </a:lnTo>
                    <a:lnTo>
                      <a:pt x="128459" y="0"/>
                    </a:lnTo>
                    <a:lnTo>
                      <a:pt x="78801" y="27547"/>
                    </a:lnTo>
                    <a:lnTo>
                      <a:pt x="62887" y="13486"/>
                    </a:lnTo>
                    <a:lnTo>
                      <a:pt x="23711" y="25118"/>
                    </a:lnTo>
                    <a:lnTo>
                      <a:pt x="17895" y="79637"/>
                    </a:lnTo>
                    <a:lnTo>
                      <a:pt x="4538" y="74269"/>
                    </a:lnTo>
                    <a:lnTo>
                      <a:pt x="0" y="123419"/>
                    </a:lnTo>
                    <a:lnTo>
                      <a:pt x="27992" y="158316"/>
                    </a:lnTo>
                    <a:lnTo>
                      <a:pt x="7797" y="202417"/>
                    </a:lnTo>
                    <a:lnTo>
                      <a:pt x="25244" y="252014"/>
                    </a:lnTo>
                    <a:lnTo>
                      <a:pt x="20643" y="334719"/>
                    </a:lnTo>
                    <a:lnTo>
                      <a:pt x="124432" y="36808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8BF75BE8-185C-D14E-ABCD-A02D3B9D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3913" y="730045"/>
            <a:ext cx="697288" cy="1136321"/>
          </a:xfrm>
          <a:prstGeom prst="rect">
            <a:avLst/>
          </a:prstGeom>
          <a:effectLst/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F0D647F2-9FE6-D948-A5D1-A8B49BE247EB}"/>
              </a:ext>
            </a:extLst>
          </p:cNvPr>
          <p:cNvSpPr txBox="1"/>
          <p:nvPr userDrawn="1"/>
        </p:nvSpPr>
        <p:spPr>
          <a:xfrm>
            <a:off x="6330288" y="1972762"/>
            <a:ext cx="453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Police système Courant"/>
              <a:buNone/>
            </a:pPr>
            <a:r>
              <a:rPr lang="fr-FR" sz="20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PROVENCE ALPES-CÔTE D’AZUR CORSE</a:t>
            </a:r>
          </a:p>
        </p:txBody>
      </p:sp>
      <p:sp>
        <p:nvSpPr>
          <p:cNvPr id="137" name="Espace réservé du contenu 136">
            <a:extLst>
              <a:ext uri="{FF2B5EF4-FFF2-40B4-BE49-F238E27FC236}">
                <a16:creationId xmlns:a16="http://schemas.microsoft.com/office/drawing/2014/main" id="{A2518B21-BADD-334A-A891-D66B7B43F512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455995" y="2683710"/>
            <a:ext cx="4022967" cy="3178774"/>
          </a:xfrm>
        </p:spPr>
        <p:txBody>
          <a:bodyPr/>
          <a:lstStyle>
            <a:lvl1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03225" indent="-179388">
              <a:tabLst/>
              <a:defRPr sz="11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38213" indent="-204788">
              <a:tabLst/>
              <a:defRPr sz="1050" b="0" i="0">
                <a:solidFill>
                  <a:schemeClr val="bg1"/>
                </a:solidFill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4F46581-D0FC-0D4E-8DE4-C737E3190503}"/>
              </a:ext>
            </a:extLst>
          </p:cNvPr>
          <p:cNvSpPr txBox="1"/>
          <p:nvPr userDrawn="1"/>
        </p:nvSpPr>
        <p:spPr>
          <a:xfrm>
            <a:off x="1780702" y="1217726"/>
            <a:ext cx="42609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olice système Courant"/>
              <a:buNone/>
            </a:pPr>
            <a:r>
              <a:rPr lang="fr-FR"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rPr>
              <a:t>NOS IMPLANTATIONS EN RÉGIONS</a:t>
            </a:r>
          </a:p>
        </p:txBody>
      </p:sp>
    </p:spTree>
    <p:extLst>
      <p:ext uri="{BB962C8B-B14F-4D97-AF65-F5344CB8AC3E}">
        <p14:creationId xmlns:p14="http://schemas.microsoft.com/office/powerpoint/2010/main" val="3280078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A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D4D688-1B5A-EB40-AEA1-1BE467C9EF66}"/>
              </a:ext>
            </a:extLst>
          </p:cNvPr>
          <p:cNvSpPr/>
          <p:nvPr userDrawn="1"/>
        </p:nvSpPr>
        <p:spPr>
          <a:xfrm>
            <a:off x="269999" y="270001"/>
            <a:ext cx="11652033" cy="631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BF73EA-B17C-6E4F-85D1-5A736EA9B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25" y="3214928"/>
            <a:ext cx="10507616" cy="758646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980EF-F26B-EC41-BE31-9DCBA1CCF38D}"/>
              </a:ext>
            </a:extLst>
          </p:cNvPr>
          <p:cNvSpPr/>
          <p:nvPr userDrawn="1"/>
        </p:nvSpPr>
        <p:spPr>
          <a:xfrm>
            <a:off x="10627360" y="5029199"/>
            <a:ext cx="1564639" cy="174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39DECE-19B9-534C-BC27-DD667584F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6308" y="5279375"/>
            <a:ext cx="882679" cy="13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57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A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D4D688-1B5A-EB40-AEA1-1BE467C9EF66}"/>
              </a:ext>
            </a:extLst>
          </p:cNvPr>
          <p:cNvSpPr/>
          <p:nvPr userDrawn="1"/>
        </p:nvSpPr>
        <p:spPr>
          <a:xfrm>
            <a:off x="269999" y="270001"/>
            <a:ext cx="11652033" cy="47591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980EF-F26B-EC41-BE31-9DCBA1CCF38D}"/>
              </a:ext>
            </a:extLst>
          </p:cNvPr>
          <p:cNvSpPr/>
          <p:nvPr userDrawn="1"/>
        </p:nvSpPr>
        <p:spPr>
          <a:xfrm>
            <a:off x="10627360" y="5029199"/>
            <a:ext cx="1564639" cy="174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39DECE-19B9-534C-BC27-DD667584F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6308" y="5279375"/>
            <a:ext cx="882679" cy="1308623"/>
          </a:xfrm>
          <a:prstGeom prst="rect">
            <a:avLst/>
          </a:prstGeom>
        </p:spPr>
      </p:pic>
      <p:pic>
        <p:nvPicPr>
          <p:cNvPr id="14" name="Image 13">
            <a:hlinkClick r:id="rId3"/>
            <a:extLst>
              <a:ext uri="{FF2B5EF4-FFF2-40B4-BE49-F238E27FC236}">
                <a16:creationId xmlns:a16="http://schemas.microsoft.com/office/drawing/2014/main" id="{89C1D1A2-DD04-F041-A2F0-12C5E98E8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65" t="13906" r="4993" b="10697"/>
          <a:stretch/>
        </p:blipFill>
        <p:spPr>
          <a:xfrm>
            <a:off x="843240" y="5289479"/>
            <a:ext cx="2072037" cy="97393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82DF804-77B5-3A4E-BEE1-F9B731E04B02}"/>
              </a:ext>
            </a:extLst>
          </p:cNvPr>
          <p:cNvGrpSpPr/>
          <p:nvPr userDrawn="1"/>
        </p:nvGrpSpPr>
        <p:grpSpPr>
          <a:xfrm>
            <a:off x="527249" y="5395393"/>
            <a:ext cx="5503010" cy="747248"/>
            <a:chOff x="101875" y="5474447"/>
            <a:chExt cx="6132410" cy="1001352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E6C5387-238F-C44B-9EBD-9E47602D3762}"/>
                </a:ext>
              </a:extLst>
            </p:cNvPr>
            <p:cNvCxnSpPr/>
            <p:nvPr/>
          </p:nvCxnSpPr>
          <p:spPr>
            <a:xfrm>
              <a:off x="6234285" y="5474447"/>
              <a:ext cx="0" cy="100135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010895C-A5CD-3448-B0EC-630595935977}"/>
                </a:ext>
              </a:extLst>
            </p:cNvPr>
            <p:cNvCxnSpPr/>
            <p:nvPr/>
          </p:nvCxnSpPr>
          <p:spPr>
            <a:xfrm>
              <a:off x="3411021" y="5474447"/>
              <a:ext cx="0" cy="100135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3A34F6F-DDA6-2749-82E7-1D8BCE35BD76}"/>
                </a:ext>
              </a:extLst>
            </p:cNvPr>
            <p:cNvCxnSpPr/>
            <p:nvPr/>
          </p:nvCxnSpPr>
          <p:spPr>
            <a:xfrm>
              <a:off x="101875" y="5474447"/>
              <a:ext cx="0" cy="100135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hlinkClick r:id="rId3"/>
            <a:extLst>
              <a:ext uri="{FF2B5EF4-FFF2-40B4-BE49-F238E27FC236}">
                <a16:creationId xmlns:a16="http://schemas.microsoft.com/office/drawing/2014/main" id="{0C7ED833-C816-274C-8AFB-AFF6FBF05266}"/>
              </a:ext>
            </a:extLst>
          </p:cNvPr>
          <p:cNvSpPr txBox="1"/>
          <p:nvPr userDrawn="1"/>
        </p:nvSpPr>
        <p:spPr>
          <a:xfrm>
            <a:off x="339907" y="6361020"/>
            <a:ext cx="3243734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1050">
                <a:solidFill>
                  <a:schemeClr val="tx2"/>
                </a:solidFill>
                <a:latin typeface="Montserrat" pitchFamily="2" charset="77"/>
              </a:rPr>
              <a:t>observatoire-</a:t>
            </a:r>
            <a:r>
              <a:rPr lang="fr-FR" sz="1050" err="1">
                <a:solidFill>
                  <a:schemeClr val="tx2"/>
                </a:solidFill>
                <a:latin typeface="Montserrat" pitchFamily="2" charset="77"/>
              </a:rPr>
              <a:t>competences</a:t>
            </a:r>
            <a:r>
              <a:rPr lang="fr-FR" sz="1050">
                <a:solidFill>
                  <a:schemeClr val="tx2"/>
                </a:solidFill>
                <a:latin typeface="Montserrat" pitchFamily="2" charset="77"/>
              </a:rPr>
              <a:t>-</a:t>
            </a:r>
            <a:r>
              <a:rPr lang="fr-FR" sz="1050" err="1">
                <a:solidFill>
                  <a:schemeClr val="tx2"/>
                </a:solidFill>
                <a:latin typeface="Montserrat" pitchFamily="2" charset="77"/>
              </a:rPr>
              <a:t>industries.fr</a:t>
            </a:r>
            <a:endParaRPr lang="fr-FR" sz="105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20" name="ZoneTexte 19">
            <a:hlinkClick r:id="rId5"/>
            <a:extLst>
              <a:ext uri="{FF2B5EF4-FFF2-40B4-BE49-F238E27FC236}">
                <a16:creationId xmlns:a16="http://schemas.microsoft.com/office/drawing/2014/main" id="{75B1651F-E055-1149-9F85-D6A4DF786256}"/>
              </a:ext>
            </a:extLst>
          </p:cNvPr>
          <p:cNvSpPr txBox="1"/>
          <p:nvPr userDrawn="1"/>
        </p:nvSpPr>
        <p:spPr>
          <a:xfrm>
            <a:off x="3496761" y="6361019"/>
            <a:ext cx="2581175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1050" err="1">
                <a:solidFill>
                  <a:schemeClr val="tx2"/>
                </a:solidFill>
                <a:latin typeface="Montserrat" pitchFamily="2" charset="77"/>
              </a:rPr>
              <a:t>www.industrie</a:t>
            </a:r>
            <a:r>
              <a:rPr lang="fr-FR" sz="1050">
                <a:solidFill>
                  <a:schemeClr val="tx2"/>
                </a:solidFill>
                <a:latin typeface="Montserrat" pitchFamily="2" charset="77"/>
              </a:rPr>
              <a:t>-des-</a:t>
            </a:r>
            <a:r>
              <a:rPr lang="fr-FR" sz="1050" err="1">
                <a:solidFill>
                  <a:schemeClr val="tx2"/>
                </a:solidFill>
                <a:latin typeface="Montserrat" pitchFamily="2" charset="77"/>
              </a:rPr>
              <a:t>possibles.fr</a:t>
            </a:r>
            <a:endParaRPr lang="fr-FR" sz="105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21" name="Image 20">
            <a:hlinkClick r:id="rId5"/>
            <a:extLst>
              <a:ext uri="{FF2B5EF4-FFF2-40B4-BE49-F238E27FC236}">
                <a16:creationId xmlns:a16="http://schemas.microsoft.com/office/drawing/2014/main" id="{44DA1AD9-0F67-304C-93BA-C8BDC3BED5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1624" y="5402821"/>
            <a:ext cx="931447" cy="7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2124C-E04E-904E-9331-62502A2C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5" y="410871"/>
            <a:ext cx="10114678" cy="809052"/>
          </a:xfrm>
        </p:spPr>
        <p:txBody>
          <a:bodyPr/>
          <a:lstStyle>
            <a:lvl1pPr>
              <a:defRPr sz="2800"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37D68-11E9-2E49-A7F5-C3894FCD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72" y="1439917"/>
            <a:ext cx="9358640" cy="48422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defRPr sz="1600" b="0" i="0">
                <a:latin typeface="Montserrat" pitchFamily="2" charset="77"/>
              </a:defRPr>
            </a:lvl1pPr>
            <a:lvl2pPr marL="755650" indent="-222250">
              <a:tabLst/>
              <a:defRPr sz="1400" b="0" i="0">
                <a:latin typeface="Montserrat" pitchFamily="2" charset="77"/>
              </a:defRPr>
            </a:lvl2pPr>
            <a:lvl3pPr marL="1290638" indent="-209550">
              <a:spcBef>
                <a:spcPts val="500"/>
              </a:spcBef>
              <a:tabLst/>
              <a:defRPr sz="1200" b="0" i="0">
                <a:latin typeface="Montserrat" pitchFamily="2" charset="77"/>
              </a:defRPr>
            </a:lvl3pPr>
            <a:lvl4pPr marL="1600200" indent="-228600">
              <a:spcBef>
                <a:spcPts val="500"/>
              </a:spcBef>
              <a:buFont typeface="Wingdings" pitchFamily="2" charset="2"/>
              <a:buChar char="§"/>
              <a:defRPr sz="12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9408EC5-6BD3-3847-9283-DC9D51F681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C922F6B-7271-F740-9E62-A575F519B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983F0-264D-324B-AF21-C2F4CB3B4968}"/>
              </a:ext>
            </a:extLst>
          </p:cNvPr>
          <p:cNvSpPr/>
          <p:nvPr userDrawn="1"/>
        </p:nvSpPr>
        <p:spPr>
          <a:xfrm>
            <a:off x="0" y="410871"/>
            <a:ext cx="94593" cy="809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4471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5C0ADC-CB19-B045-8473-7DE966A24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111" y="1489705"/>
            <a:ext cx="4864243" cy="823912"/>
          </a:xfrm>
        </p:spPr>
        <p:txBody>
          <a:bodyPr anchor="b"/>
          <a:lstStyle>
            <a:lvl1pPr marL="0" indent="0">
              <a:buNone/>
              <a:defRPr sz="2000" b="1" i="0"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5D8818-40E2-B64E-98C6-E6F41B05A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111" y="2505075"/>
            <a:ext cx="4864243" cy="368458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CA94B6-518D-B84F-AA14-6B0CAB1B6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2523" y="1489705"/>
            <a:ext cx="4888198" cy="823912"/>
          </a:xfrm>
        </p:spPr>
        <p:txBody>
          <a:bodyPr anchor="b"/>
          <a:lstStyle>
            <a:lvl1pPr marL="0" indent="0">
              <a:buNone/>
              <a:defRPr sz="2000" b="1" i="0"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DFE624-EA3C-C347-8490-76F05E936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2523" y="2505075"/>
            <a:ext cx="4888198" cy="368458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F85BA6D-49B1-D24C-A238-5375FA93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9A246C-635F-EC43-B4B3-972B604A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10ECA-B15E-404C-9D4C-B2B0E93CAE61}"/>
              </a:ext>
            </a:extLst>
          </p:cNvPr>
          <p:cNvSpPr/>
          <p:nvPr userDrawn="1"/>
        </p:nvSpPr>
        <p:spPr>
          <a:xfrm>
            <a:off x="0" y="410871"/>
            <a:ext cx="94593" cy="809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C762691-C176-3446-982D-8E6C1BA7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92115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0A37-393D-9F47-B8CE-7770E3A1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410871"/>
            <a:ext cx="9936001" cy="809052"/>
          </a:xfrm>
        </p:spPr>
        <p:txBody>
          <a:bodyPr/>
          <a:lstStyle>
            <a:lvl1pPr>
              <a:defRPr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BD06E6-93BE-DD49-B7A4-010FCC21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B39A06-2CEA-1E44-B800-B62B0D55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F681D-F336-B74A-A819-7B05ED57E89E}"/>
              </a:ext>
            </a:extLst>
          </p:cNvPr>
          <p:cNvSpPr/>
          <p:nvPr userDrawn="1"/>
        </p:nvSpPr>
        <p:spPr>
          <a:xfrm>
            <a:off x="0" y="410871"/>
            <a:ext cx="94593" cy="809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965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738904-3B7C-0C40-876B-3F982E4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A8E4A5-A563-6943-88DD-D4A8CCED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34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263536" y="648000"/>
            <a:ext cx="94976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2400" b="0" i="0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263536" y="1520191"/>
            <a:ext cx="9497600" cy="4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867" b="0" i="0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algn="l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b="0" i="0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397923" algn="l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  <a:defRPr sz="1467" b="0" i="0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372524" algn="l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38099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434493" y="6446895"/>
            <a:ext cx="58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  </a:t>
            </a:r>
            <a:fld id="{00000000-1234-1234-1234-123412341234}" type="slidenum">
              <a:rPr lang="f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6653051" y="6446895"/>
            <a:ext cx="4680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fr-FR" dirty="0"/>
              <a:t>Présentation OPCO 2i-janvier 2023</a:t>
            </a:r>
            <a:endParaRPr dirty="0"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60748" y="367800"/>
            <a:ext cx="704485" cy="1044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3"/>
          <p:cNvCxnSpPr/>
          <p:nvPr/>
        </p:nvCxnSpPr>
        <p:spPr>
          <a:xfrm>
            <a:off x="1263536" y="6522524"/>
            <a:ext cx="8119200" cy="0"/>
          </a:xfrm>
          <a:prstGeom prst="straightConnector1">
            <a:avLst/>
          </a:prstGeom>
          <a:noFill/>
          <a:ln w="254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9370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777" userDrawn="1">
          <p15:clr>
            <a:srgbClr val="FBAE40"/>
          </p15:clr>
        </p15:guide>
        <p15:guide id="3" orient="horz" pos="95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2B37-AD90-4B58-7D36-CB3C48E6D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DC30F1-6D71-1C67-FD83-609F42649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E4E10-0B2A-06DF-1ED4-9DCC83D5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11FA09-FBDD-603E-C7D3-12D1FE4C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107ACF-EBE8-96F4-479E-65AE06D4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320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D3EBA-7A73-BE3B-40F2-E9525FAE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4E890E-ADE3-A560-305D-742C61AC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2564DC-752E-C42B-75C8-DA713D26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C2EF11-1CA9-28BA-3D20-B3F8709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F0016-4544-C089-8066-6F5807FC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074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B8EF5-8A1C-3A9B-2D98-B8AF38E2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4A2042-06EF-B62A-CA42-2D167758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FC66B3-3B13-B450-4732-D91DDD3F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939CAA-EE0B-ACD7-310C-86C6DA8F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092DBC-5DD0-E172-507A-A5C7E55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54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96A45-1F78-878B-8324-EB5F547F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9A820-469E-53B8-4F33-8D81872B5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FBCA5B-9AE4-9FB8-8D5E-E4DC99996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84BA65-8E12-622C-BEA4-BBFE7DCA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746A98-952A-9223-E830-A03CA4D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3E6AFA-1DF5-0F4E-C35D-8BF69047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347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79D0D-C5F3-990F-1CEA-D1CCA6C2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5D254E-8945-B376-D6D5-B6360EAE8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420F93-6198-AEDE-C64A-2BAD7BEB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6F7C95-1B79-414A-434D-2B016D54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7AE7F6-8C25-F8B5-4297-321AB06E8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2A9FA9-DEB5-8D81-F57D-6CDCA1AB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5A3117-E049-E41A-4152-4960972C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00948F-6F91-C09B-9891-99B22876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955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19327-B91B-8B8D-F233-D5172CD7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C9D9E2-F6D9-388C-A616-6726514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C7C618-B073-248B-44C2-739A2660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0CDBBC-C1FB-1B47-644D-9D0A5F1C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64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4CB20-560D-4749-B3FD-F97857E4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C395BE-29DF-E245-83CB-9C7079A4D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111" y="1720582"/>
            <a:ext cx="4886610" cy="435133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 marL="1560513" indent="-188913">
              <a:spcBef>
                <a:spcPts val="0"/>
              </a:spcBef>
              <a:buFont typeface="Wingdings" pitchFamily="2" charset="2"/>
              <a:buChar char="§"/>
              <a:tabLst/>
              <a:defRPr sz="12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FEB953-C9DB-E74D-A84F-6FE28E98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111" y="1720582"/>
            <a:ext cx="4886610" cy="435133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 marL="1560513" indent="-188913">
              <a:spcBef>
                <a:spcPts val="0"/>
              </a:spcBef>
              <a:buFont typeface="Wingdings" pitchFamily="2" charset="2"/>
              <a:buChar char="§"/>
              <a:tabLst/>
              <a:defRPr sz="12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46C284-ECDA-5F47-AF59-FF26CBEF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27D6AA-3992-EF4D-83DD-6484B096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35832A-5B0E-7D40-A4E5-FE68191ED5F0}"/>
              </a:ext>
            </a:extLst>
          </p:cNvPr>
          <p:cNvSpPr/>
          <p:nvPr userDrawn="1"/>
        </p:nvSpPr>
        <p:spPr>
          <a:xfrm>
            <a:off x="0" y="410871"/>
            <a:ext cx="94593" cy="809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5406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036B97-E1D6-F1F1-2787-4138714E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A6E2C8-E0E1-8DBF-476C-6840C52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639CEF-B23E-877F-A1D6-27653E47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872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D8C82-64D1-F3B9-2751-55EB8D20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79C64-7400-D7C8-8537-4EB311B4B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36A63E-DC54-380B-E653-377098078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09A6B5-1B64-1C6F-9042-3BF5D523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F8DC90-80C4-D1FE-3598-3B6E5863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4761D8-BDD7-FF52-9B84-A7CDC359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510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F98D8-78D5-D94B-8128-34171D28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1558EF-8EE2-74CB-CF9E-144191B66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7B11C2-669A-CD6E-D2E2-724327BA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0331E5-BE73-5BD4-AA62-3270F794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78EC36-25D6-8DE0-952F-0492F9D3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22A706-C154-E3EE-30BA-DECCB9E4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56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9BB19-E956-E66D-FEBF-747BDA28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E30B07-6207-E91E-3A68-126B060CC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A17AF-E3FE-DBF7-FD6B-B6412E30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B2669-EBE3-20D5-FBC3-BDF05CB2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554BA-A9C7-F6ED-3A31-F1004530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09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B32653-C15A-C08E-A332-45723D11F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1B5013-3B2C-2AF7-D704-0C365C326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3CAA2D-3916-91FA-5C34-2F9F97E2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C4A4F0-3B07-E9C1-DDA4-E77420B3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EF822-719E-452F-1EC3-B6EB1461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863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A0B669-ADD0-F048-B609-918F21E52C20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004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3BABB7C8-71D7-0240-9E9D-722E97FBEB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64043" y="116632"/>
            <a:ext cx="8207843" cy="9361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TEXTE À SAISIR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2DAA8D-4EB2-234E-AD30-995F14EDF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1941" y="332656"/>
            <a:ext cx="2463479" cy="558800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8E7726D-3A8B-A44D-8597-ADBE2CAB3D9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06" y="1339200"/>
            <a:ext cx="10775990" cy="5056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000" b="1" i="0">
                <a:solidFill>
                  <a:srgbClr val="1E264E"/>
                </a:solidFill>
                <a:latin typeface="Montserrat" pitchFamily="2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1 à saisir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68FE919-FBAF-B946-AFCD-751A2B6EE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19906" y="2093057"/>
            <a:ext cx="10775990" cy="5056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i="0" u="sng" baseline="0">
                <a:solidFill>
                  <a:srgbClr val="E7424F"/>
                </a:solidFill>
                <a:latin typeface="Montserrat" pitchFamily="2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Titre 2 à saisir :</a:t>
            </a:r>
            <a:endParaRPr lang="fr-FR" sz="2200" b="1" dirty="0">
              <a:solidFill>
                <a:srgbClr val="EBB335"/>
              </a:solidFill>
              <a:latin typeface="Montserrat" pitchFamily="2" charset="77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808AA785-3EAF-E549-B3C9-38D809BCF31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19906" y="2636912"/>
            <a:ext cx="10775990" cy="4266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50" b="1" i="0">
                <a:solidFill>
                  <a:srgbClr val="1E264E"/>
                </a:solidFill>
                <a:latin typeface="Raleway" panose="020B0803030101060003" pitchFamily="34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3 à saisir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FD25906-69AA-BE43-885B-D201F276BD4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9906" y="3063590"/>
            <a:ext cx="10775990" cy="9361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100" b="1" i="0">
                <a:solidFill>
                  <a:srgbClr val="1E264E"/>
                </a:solidFill>
                <a:latin typeface="Raleway" panose="020B0803030101060003" pitchFamily="34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7D3A6A2-163E-0F48-8AA1-F72D5BEAD33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9906" y="4530992"/>
            <a:ext cx="10775990" cy="9361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71433" marR="0" indent="-171433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EBB335"/>
              </a:buClr>
              <a:buSzTx/>
              <a:buFont typeface="Arial" panose="020B0604020202020204" pitchFamily="34" charset="0"/>
              <a:buChar char="•"/>
              <a:tabLst/>
              <a:defRPr sz="1100" b="1" i="0">
                <a:solidFill>
                  <a:srgbClr val="1E264E"/>
                </a:solidFill>
                <a:latin typeface="Raleway" panose="020B0803030101060003" pitchFamily="34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761ECAD-438E-9D43-9321-9B34B124949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9906" y="4077072"/>
            <a:ext cx="10775990" cy="4266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1219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50" b="1" i="0">
                <a:solidFill>
                  <a:srgbClr val="1E264E"/>
                </a:solidFill>
                <a:latin typeface="Raleway" panose="020B0803030101060003" pitchFamily="34" charset="77"/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3 à saisir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E53843-2C7C-D74C-9E19-1166C37E5A8E}"/>
              </a:ext>
            </a:extLst>
          </p:cNvPr>
          <p:cNvSpPr/>
          <p:nvPr userDrawn="1"/>
        </p:nvSpPr>
        <p:spPr>
          <a:xfrm>
            <a:off x="0" y="0"/>
            <a:ext cx="404611" cy="404664"/>
          </a:xfrm>
          <a:prstGeom prst="rect">
            <a:avLst/>
          </a:prstGeom>
          <a:solidFill>
            <a:srgbClr val="1E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2C5AE21F-323E-3D43-B01F-AF0B7FD916D3}"/>
              </a:ext>
            </a:extLst>
          </p:cNvPr>
          <p:cNvSpPr txBox="1">
            <a:spLocks/>
          </p:cNvSpPr>
          <p:nvPr userDrawn="1"/>
        </p:nvSpPr>
        <p:spPr>
          <a:xfrm>
            <a:off x="-23882" y="1"/>
            <a:ext cx="480106" cy="404664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10DB34F-81FE-4B56-AFC2-4382F5FD0ABA}" type="slidenum">
              <a:rPr lang="fr-FR" sz="120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9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35B33-2024-5743-B1B0-1BBAB7D7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8504583" cy="1154529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6380C5-7AAD-7343-8C57-4B5553E0A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2322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6FE97E-E6BA-B44C-A4E3-31617592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8514" y="6257086"/>
            <a:ext cx="3337381" cy="365125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2"/>
                </a:solidFill>
              </a:defRPr>
            </a:lvl1pPr>
          </a:lstStyle>
          <a:p>
            <a:fld id="{5AB5BA1F-D60D-1C44-BFB9-F6257914285B}" type="datetime2">
              <a:rPr lang="fr-FR" smtClean="0"/>
              <a:pPr/>
              <a:t>mardi 23 mai 2023</a:t>
            </a:fld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3252EC-DA9E-D84F-80EA-E9BD9B0D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7938" y="6356350"/>
            <a:ext cx="2027756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fld id="{F2BD04F6-564F-6047-A701-46FB7576828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4EAB3-DA5E-7A4B-BAE3-CDD188E50F8B}"/>
              </a:ext>
            </a:extLst>
          </p:cNvPr>
          <p:cNvSpPr/>
          <p:nvPr userDrawn="1"/>
        </p:nvSpPr>
        <p:spPr>
          <a:xfrm>
            <a:off x="0" y="0"/>
            <a:ext cx="532383" cy="6858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25AB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D1A88306-8372-6648-A7FC-9CDA7EF3329F}"/>
              </a:ext>
            </a:extLst>
          </p:cNvPr>
          <p:cNvCxnSpPr>
            <a:cxnSpLocks/>
          </p:cNvCxnSpPr>
          <p:nvPr userDrawn="1"/>
        </p:nvCxnSpPr>
        <p:spPr>
          <a:xfrm>
            <a:off x="688157" y="6522234"/>
            <a:ext cx="439978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EEFEE9A3-2915-E94A-90BE-0E6B4887C6DE}"/>
              </a:ext>
            </a:extLst>
          </p:cNvPr>
          <p:cNvCxnSpPr>
            <a:cxnSpLocks/>
          </p:cNvCxnSpPr>
          <p:nvPr userDrawn="1"/>
        </p:nvCxnSpPr>
        <p:spPr>
          <a:xfrm>
            <a:off x="7115694" y="6522235"/>
            <a:ext cx="1715389" cy="108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8B5B2FC6-E80E-E740-9082-979C26DB4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65" y="6192206"/>
            <a:ext cx="2475920" cy="6657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16FB307-78F0-1C47-BEC0-0B6E02BAC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60" y="363056"/>
            <a:ext cx="2210947" cy="9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3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0AD0963-8826-951B-0484-8B38FF146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" y="1298032"/>
            <a:ext cx="331217" cy="1157303"/>
          </a:xfrm>
          <a:prstGeom prst="rect">
            <a:avLst/>
          </a:prstGeom>
        </p:spPr>
      </p:pic>
      <p:sp>
        <p:nvSpPr>
          <p:cNvPr id="9" name="Holder 2">
            <a:extLst>
              <a:ext uri="{FF2B5EF4-FFF2-40B4-BE49-F238E27FC236}">
                <a16:creationId xmlns:a16="http://schemas.microsoft.com/office/drawing/2014/main" id="{E977CE68-6A8E-4991-7A9E-F571BC4A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09" y="453351"/>
            <a:ext cx="11047983" cy="47101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96" b="1" i="0">
                <a:solidFill>
                  <a:srgbClr val="4432AA"/>
                </a:solidFill>
                <a:latin typeface="Barlow Medium" panose="00000600000000000000" pitchFamily="2" charset="0"/>
                <a:cs typeface="Barlow Medium" panose="000006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705C56AE-8BBF-B323-0FB5-27BE762225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rot="10800000" flipV="1">
            <a:off x="11785600" y="6270292"/>
            <a:ext cx="311725" cy="48583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9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bk object 20">
            <a:extLst>
              <a:ext uri="{FF2B5EF4-FFF2-40B4-BE49-F238E27FC236}">
                <a16:creationId xmlns:a16="http://schemas.microsoft.com/office/drawing/2014/main" id="{4F800961-597C-5DB5-10F0-DD8F050F141D}"/>
              </a:ext>
            </a:extLst>
          </p:cNvPr>
          <p:cNvSpPr/>
          <p:nvPr userDrawn="1"/>
        </p:nvSpPr>
        <p:spPr>
          <a:xfrm>
            <a:off x="99003" y="85996"/>
            <a:ext cx="12008272" cy="251996"/>
          </a:xfrm>
          <a:custGeom>
            <a:avLst/>
            <a:gdLst/>
            <a:ahLst/>
            <a:cxnLst/>
            <a:rect l="l" t="t" r="r" b="b"/>
            <a:pathLst>
              <a:path w="9006205" h="189229">
                <a:moveTo>
                  <a:pt x="0" y="189230"/>
                </a:moveTo>
                <a:lnTo>
                  <a:pt x="9005620" y="189230"/>
                </a:lnTo>
                <a:lnTo>
                  <a:pt x="9005620" y="0"/>
                </a:lnTo>
                <a:lnTo>
                  <a:pt x="0" y="0"/>
                </a:lnTo>
                <a:lnTo>
                  <a:pt x="0" y="189230"/>
                </a:lnTo>
                <a:close/>
              </a:path>
            </a:pathLst>
          </a:custGeom>
          <a:solidFill>
            <a:srgbClr val="4432AA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3" name="bk object 19">
            <a:extLst>
              <a:ext uri="{FF2B5EF4-FFF2-40B4-BE49-F238E27FC236}">
                <a16:creationId xmlns:a16="http://schemas.microsoft.com/office/drawing/2014/main" id="{14F43D7F-709A-58AE-3303-6A19BCA6805E}"/>
              </a:ext>
            </a:extLst>
          </p:cNvPr>
          <p:cNvSpPr/>
          <p:nvPr userDrawn="1"/>
        </p:nvSpPr>
        <p:spPr>
          <a:xfrm>
            <a:off x="99000" y="337992"/>
            <a:ext cx="255693" cy="858564"/>
          </a:xfrm>
          <a:custGeom>
            <a:avLst/>
            <a:gdLst/>
            <a:ahLst/>
            <a:cxnLst/>
            <a:rect l="l" t="t" r="r" b="b"/>
            <a:pathLst>
              <a:path w="191770" h="1388110">
                <a:moveTo>
                  <a:pt x="0" y="1388109"/>
                </a:moveTo>
                <a:lnTo>
                  <a:pt x="191363" y="1388109"/>
                </a:lnTo>
                <a:lnTo>
                  <a:pt x="191363" y="0"/>
                </a:lnTo>
                <a:lnTo>
                  <a:pt x="0" y="0"/>
                </a:lnTo>
                <a:lnTo>
                  <a:pt x="0" y="1388109"/>
                </a:lnTo>
                <a:close/>
              </a:path>
            </a:pathLst>
          </a:custGeom>
          <a:solidFill>
            <a:srgbClr val="4432AA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4" name="bk object 19">
            <a:extLst>
              <a:ext uri="{FF2B5EF4-FFF2-40B4-BE49-F238E27FC236}">
                <a16:creationId xmlns:a16="http://schemas.microsoft.com/office/drawing/2014/main" id="{99506917-88BA-557A-2BBE-A5F22959AD33}"/>
              </a:ext>
            </a:extLst>
          </p:cNvPr>
          <p:cNvSpPr/>
          <p:nvPr userDrawn="1"/>
        </p:nvSpPr>
        <p:spPr>
          <a:xfrm>
            <a:off x="11851582" y="283284"/>
            <a:ext cx="255693" cy="858564"/>
          </a:xfrm>
          <a:custGeom>
            <a:avLst/>
            <a:gdLst/>
            <a:ahLst/>
            <a:cxnLst/>
            <a:rect l="l" t="t" r="r" b="b"/>
            <a:pathLst>
              <a:path w="191770" h="1388110">
                <a:moveTo>
                  <a:pt x="0" y="1388109"/>
                </a:moveTo>
                <a:lnTo>
                  <a:pt x="191363" y="1388109"/>
                </a:lnTo>
                <a:lnTo>
                  <a:pt x="191363" y="0"/>
                </a:lnTo>
                <a:lnTo>
                  <a:pt x="0" y="0"/>
                </a:lnTo>
                <a:lnTo>
                  <a:pt x="0" y="1388109"/>
                </a:lnTo>
                <a:close/>
              </a:path>
            </a:pathLst>
          </a:custGeom>
          <a:solidFill>
            <a:srgbClr val="4432AA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</p:spTree>
    <p:extLst>
      <p:ext uri="{BB962C8B-B14F-4D97-AF65-F5344CB8AC3E}">
        <p14:creationId xmlns:p14="http://schemas.microsoft.com/office/powerpoint/2010/main" val="322759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2124C-E04E-904E-9331-62502A2C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72" y="831100"/>
            <a:ext cx="7907618" cy="809052"/>
          </a:xfrm>
        </p:spPr>
        <p:txBody>
          <a:bodyPr anchor="b" anchorCtr="0"/>
          <a:lstStyle>
            <a:lvl1pPr>
              <a:defRPr sz="2400"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37D68-11E9-2E49-A7F5-C3894FCD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72" y="1957590"/>
            <a:ext cx="7907618" cy="4443210"/>
          </a:xfrm>
        </p:spPr>
        <p:txBody>
          <a:bodyPr>
            <a:normAutofit/>
          </a:bodyPr>
          <a:lstStyle>
            <a:lvl1pPr marL="314325" indent="-314325">
              <a:spcBef>
                <a:spcPts val="1000"/>
              </a:spcBef>
              <a:buSzPct val="100000"/>
              <a:buFont typeface="+mj-lt"/>
              <a:buAutoNum type="arabicPeriod"/>
              <a:tabLst>
                <a:tab pos="7861300" algn="r"/>
              </a:tabLst>
              <a:defRPr sz="1600" b="1" i="0">
                <a:latin typeface="Montserrat SemiBold" pitchFamily="2" charset="77"/>
              </a:defRPr>
            </a:lvl1pPr>
            <a:lvl2pPr marL="755650" indent="-222250">
              <a:tabLst>
                <a:tab pos="7861300" algn="r"/>
              </a:tabLst>
              <a:defRPr sz="1400" b="0" i="0">
                <a:latin typeface="Montserrat" pitchFamily="2" charset="77"/>
              </a:defRPr>
            </a:lvl2pPr>
            <a:lvl3pPr marL="1290638" indent="-209550">
              <a:spcBef>
                <a:spcPts val="0"/>
              </a:spcBef>
              <a:tabLst>
                <a:tab pos="7861300" algn="r"/>
              </a:tabLst>
              <a:defRPr sz="1200" b="0" i="0">
                <a:latin typeface="Montserrat" pitchFamily="2" charset="77"/>
              </a:defRPr>
            </a:lvl3pPr>
            <a:lvl4pPr marL="1600200" indent="-228600">
              <a:spcBef>
                <a:spcPts val="0"/>
              </a:spcBef>
              <a:buFont typeface="Wingdings" pitchFamily="2" charset="2"/>
              <a:buChar char="§"/>
              <a:defRPr sz="12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9408EC5-6BD3-3847-9283-DC9D51F681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C922F6B-7271-F740-9E62-A575F519B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983F0-264D-324B-AF21-C2F4CB3B4968}"/>
              </a:ext>
            </a:extLst>
          </p:cNvPr>
          <p:cNvSpPr/>
          <p:nvPr userDrawn="1"/>
        </p:nvSpPr>
        <p:spPr>
          <a:xfrm>
            <a:off x="1197471" y="0"/>
            <a:ext cx="1478604" cy="41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BCD49A-2932-5248-A9C3-E5CD89C41379}"/>
              </a:ext>
            </a:extLst>
          </p:cNvPr>
          <p:cNvSpPr txBox="1"/>
          <p:nvPr userDrawn="1"/>
        </p:nvSpPr>
        <p:spPr>
          <a:xfrm>
            <a:off x="1197471" y="50390"/>
            <a:ext cx="1425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i="0">
                <a:solidFill>
                  <a:schemeClr val="bg1"/>
                </a:solidFill>
                <a:latin typeface="Montserrat" pitchFamily="2" charset="77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70EE03-5E5A-5644-8463-72DAF526E64D}"/>
              </a:ext>
            </a:extLst>
          </p:cNvPr>
          <p:cNvCxnSpPr>
            <a:cxnSpLocks/>
          </p:cNvCxnSpPr>
          <p:nvPr userDrawn="1"/>
        </p:nvCxnSpPr>
        <p:spPr>
          <a:xfrm>
            <a:off x="1197471" y="1712762"/>
            <a:ext cx="7907619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7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2124C-E04E-904E-9331-62502A2C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72" y="831100"/>
            <a:ext cx="9335490" cy="809052"/>
          </a:xfrm>
        </p:spPr>
        <p:txBody>
          <a:bodyPr anchor="b" anchorCtr="0"/>
          <a:lstStyle>
            <a:lvl1pPr>
              <a:defRPr sz="2400"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37D68-11E9-2E49-A7F5-C3894FCD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73" y="1957589"/>
            <a:ext cx="4305782" cy="4324547"/>
          </a:xfrm>
        </p:spPr>
        <p:txBody>
          <a:bodyPr/>
          <a:lstStyle>
            <a:lvl1pPr marL="273050" indent="-273050">
              <a:spcBef>
                <a:spcPts val="1000"/>
              </a:spcBef>
              <a:buSzPct val="100000"/>
              <a:buFont typeface="+mj-lt"/>
              <a:buAutoNum type="arabicPeriod"/>
              <a:tabLst>
                <a:tab pos="7861300" algn="r"/>
              </a:tabLst>
              <a:defRPr sz="1400" b="1" i="0">
                <a:latin typeface="Montserrat SemiBold" pitchFamily="2" charset="77"/>
              </a:defRPr>
            </a:lvl1pPr>
            <a:lvl2pPr marL="458788" indent="-227013">
              <a:tabLst>
                <a:tab pos="7861300" algn="r"/>
              </a:tabLst>
              <a:defRPr sz="1200" b="0" i="0">
                <a:latin typeface="Montserrat" pitchFamily="2" charset="77"/>
              </a:defRPr>
            </a:lvl2pPr>
            <a:lvl3pPr marL="1252538" indent="-171450">
              <a:spcBef>
                <a:spcPts val="0"/>
              </a:spcBef>
              <a:tabLst>
                <a:tab pos="7861300" algn="r"/>
              </a:tabLst>
              <a:defRPr sz="1100" b="0" i="0">
                <a:latin typeface="Montserrat" pitchFamily="2" charset="77"/>
              </a:defRPr>
            </a:lvl3pPr>
            <a:lvl4pPr marL="1603375" indent="-188913">
              <a:spcBef>
                <a:spcPts val="0"/>
              </a:spcBef>
              <a:buFont typeface="Wingdings" pitchFamily="2" charset="2"/>
              <a:buChar char="§"/>
              <a:tabLst/>
              <a:defRPr sz="11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9408EC5-6BD3-3847-9283-DC9D51F681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C922F6B-7271-F740-9E62-A575F519B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983F0-264D-324B-AF21-C2F4CB3B4968}"/>
              </a:ext>
            </a:extLst>
          </p:cNvPr>
          <p:cNvSpPr/>
          <p:nvPr userDrawn="1"/>
        </p:nvSpPr>
        <p:spPr>
          <a:xfrm>
            <a:off x="1197471" y="0"/>
            <a:ext cx="1478604" cy="41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BCD49A-2932-5248-A9C3-E5CD89C41379}"/>
              </a:ext>
            </a:extLst>
          </p:cNvPr>
          <p:cNvSpPr txBox="1"/>
          <p:nvPr userDrawn="1"/>
        </p:nvSpPr>
        <p:spPr>
          <a:xfrm>
            <a:off x="1250540" y="50390"/>
            <a:ext cx="142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i="0">
                <a:solidFill>
                  <a:schemeClr val="bg1"/>
                </a:solidFill>
                <a:latin typeface="Montserrat" pitchFamily="2" charset="77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70EE03-5E5A-5644-8463-72DAF526E64D}"/>
              </a:ext>
            </a:extLst>
          </p:cNvPr>
          <p:cNvCxnSpPr>
            <a:cxnSpLocks/>
          </p:cNvCxnSpPr>
          <p:nvPr userDrawn="1"/>
        </p:nvCxnSpPr>
        <p:spPr>
          <a:xfrm>
            <a:off x="1197471" y="1712762"/>
            <a:ext cx="9335491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522756C-7054-A743-AF2F-CF38FEC1E6F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7180" y="1957589"/>
            <a:ext cx="4305782" cy="4324547"/>
          </a:xfrm>
        </p:spPr>
        <p:txBody>
          <a:bodyPr/>
          <a:lstStyle>
            <a:lvl1pPr marL="273050" indent="-273050">
              <a:spcBef>
                <a:spcPts val="1000"/>
              </a:spcBef>
              <a:buSzPct val="100000"/>
              <a:buFont typeface="+mj-lt"/>
              <a:buAutoNum type="arabicPeriod"/>
              <a:tabLst>
                <a:tab pos="7861300" algn="r"/>
              </a:tabLst>
              <a:defRPr sz="1400" b="1" i="0">
                <a:latin typeface="Montserrat SemiBold" pitchFamily="2" charset="77"/>
              </a:defRPr>
            </a:lvl1pPr>
            <a:lvl2pPr marL="458788" indent="-227013">
              <a:tabLst>
                <a:tab pos="7861300" algn="r"/>
              </a:tabLst>
              <a:defRPr sz="1200" b="0" i="0">
                <a:latin typeface="Montserrat" pitchFamily="2" charset="77"/>
              </a:defRPr>
            </a:lvl2pPr>
            <a:lvl3pPr marL="1252538" indent="-171450">
              <a:spcBef>
                <a:spcPts val="0"/>
              </a:spcBef>
              <a:tabLst>
                <a:tab pos="7861300" algn="r"/>
              </a:tabLst>
              <a:defRPr sz="1100" b="0" i="0">
                <a:latin typeface="Montserrat" pitchFamily="2" charset="77"/>
              </a:defRPr>
            </a:lvl3pPr>
            <a:lvl4pPr marL="1646238" indent="-231775">
              <a:spcBef>
                <a:spcPts val="0"/>
              </a:spcBef>
              <a:buFont typeface="Wingdings" pitchFamily="2" charset="2"/>
              <a:buChar char="§"/>
              <a:tabLst/>
              <a:defRPr sz="11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40405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3C5D47-D53F-AE4D-86A1-894EBFBB3C03}"/>
              </a:ext>
            </a:extLst>
          </p:cNvPr>
          <p:cNvSpPr/>
          <p:nvPr userDrawn="1"/>
        </p:nvSpPr>
        <p:spPr>
          <a:xfrm>
            <a:off x="269999" y="256032"/>
            <a:ext cx="11652033" cy="63320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350A37-393D-9F47-B8CE-7770E3A1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905" y="410871"/>
            <a:ext cx="7114189" cy="809052"/>
          </a:xfrm>
        </p:spPr>
        <p:txBody>
          <a:bodyPr/>
          <a:lstStyle>
            <a:lvl1pPr algn="ctr">
              <a:defRPr b="1" i="0">
                <a:latin typeface="Montserrat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BD06E6-93BE-DD49-B7A4-010FCC21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B39A06-2CEA-1E44-B800-B62B0D55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D51A4-1252-434B-89DA-9F11E3030D16}"/>
              </a:ext>
            </a:extLst>
          </p:cNvPr>
          <p:cNvSpPr/>
          <p:nvPr userDrawn="1"/>
        </p:nvSpPr>
        <p:spPr>
          <a:xfrm>
            <a:off x="10897497" y="-1"/>
            <a:ext cx="1294504" cy="1592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67371C-208D-2D47-ABC3-4A7681DB4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60332" y="340641"/>
            <a:ext cx="704487" cy="1044442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5C6EC56-6988-9C45-9B9B-89859531E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1905" y="1592263"/>
            <a:ext cx="7114189" cy="4706937"/>
          </a:xfrm>
        </p:spPr>
        <p:txBody>
          <a:bodyPr/>
          <a:lstStyle>
            <a:lvl4pPr marL="1600200" indent="-228600">
              <a:spcBef>
                <a:spcPts val="0"/>
              </a:spcBef>
              <a:buFont typeface="Wingdings" pitchFamily="2" charset="2"/>
              <a:buChar char="§"/>
              <a:defRPr sz="1200" b="0" i="0">
                <a:solidFill>
                  <a:schemeClr val="tx2"/>
                </a:solidFill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78101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3"/>
            <a:ext cx="11652033" cy="5038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943" y="3951972"/>
            <a:ext cx="9289372" cy="592826"/>
          </a:xfr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4943" y="4627886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D2DA0-D18C-E848-BFB3-AD2F2002AE6C}"/>
              </a:ext>
            </a:extLst>
          </p:cNvPr>
          <p:cNvSpPr/>
          <p:nvPr userDrawn="1"/>
        </p:nvSpPr>
        <p:spPr>
          <a:xfrm>
            <a:off x="1197471" y="3892082"/>
            <a:ext cx="584200" cy="584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9E112674-1C6E-D644-8C02-190C3959B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143" y="3957351"/>
            <a:ext cx="498855" cy="481162"/>
          </a:xfrm>
        </p:spPr>
        <p:txBody>
          <a:bodyPr anchor="ctr"/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0C8236C-EE38-6D4A-9EB3-4D1675B2A573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 flipH="1">
            <a:off x="76782" y="4184182"/>
            <a:ext cx="112068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1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_MC2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7787C-5823-D84A-A28F-2451D41371AF}"/>
              </a:ext>
            </a:extLst>
          </p:cNvPr>
          <p:cNvSpPr/>
          <p:nvPr userDrawn="1"/>
        </p:nvSpPr>
        <p:spPr>
          <a:xfrm>
            <a:off x="269999" y="1549593"/>
            <a:ext cx="11652033" cy="5038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593355-4DC5-1743-AE7C-24278AE7E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31" y="223393"/>
            <a:ext cx="1210095" cy="12186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39599E-6563-AB41-B538-2975A4A6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73" y="3238667"/>
            <a:ext cx="9289372" cy="1190183"/>
          </a:xfrm>
        </p:spPr>
        <p:txBody>
          <a:bodyPr anchor="b"/>
          <a:lstStyle>
            <a:lvl1pPr>
              <a:defRPr sz="4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9B281-3946-084A-AE13-A63A369E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073" y="4571828"/>
            <a:ext cx="9289372" cy="736579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B0238B-A279-1648-8633-6C9BFB7B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5BB4E7-9A0C-BB49-9B1F-54C018344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135A12-CDCE-6E4A-A9B5-13A989EE0DC7}"/>
              </a:ext>
            </a:extLst>
          </p:cNvPr>
          <p:cNvSpPr/>
          <p:nvPr userDrawn="1"/>
        </p:nvSpPr>
        <p:spPr>
          <a:xfrm>
            <a:off x="1050056" y="4136125"/>
            <a:ext cx="146050" cy="146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Montserrat" pitchFamily="2" charset="77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B6E9D6C-E9F4-BD40-BF8D-2A894C35D1B5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 flipH="1">
            <a:off x="197224" y="4209150"/>
            <a:ext cx="852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43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2CDB4-65AE-7547-818F-0AC3C4451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7471" y="6572579"/>
            <a:ext cx="10264277" cy="23396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r">
              <a:defRPr sz="1000" b="0" i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Présentation OPCO 2i-janvier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F464F9-03BC-4940-9323-9A6AA6280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749" y="6572579"/>
            <a:ext cx="403069" cy="233964"/>
          </a:xfrm>
          <a:prstGeom prst="rect">
            <a:avLst/>
          </a:prstGeom>
        </p:spPr>
        <p:txBody>
          <a:bodyPr vert="horz" wrap="square" lIns="72000" tIns="46800" rIns="0" bIns="45720" rtlCol="0" anchor="b" anchorCtr="0">
            <a:noAutofit/>
          </a:bodyPr>
          <a:lstStyle>
            <a:lvl1pPr algn="ctr">
              <a:defRPr sz="1000" b="0" i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fld id="{38E89E36-114A-6D49-B76C-E5A5C616FF8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8D00F0-93E6-A74D-B32D-E0F810EE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1" y="410871"/>
            <a:ext cx="9936001" cy="8090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C3DAAC-7033-134C-92CB-119D307C0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472" y="1460941"/>
            <a:ext cx="9358640" cy="4931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CF0B6A-2CF5-8D43-B783-8ACAC662BE53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11160332" y="340641"/>
            <a:ext cx="704487" cy="10444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143099D-EE80-B749-ABA6-F36263DEA3F7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1461748" y="6558619"/>
            <a:ext cx="1" cy="1800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3FBC68A-F94F-D342-8B20-B647EA8ADB7B}"/>
              </a:ext>
            </a:extLst>
          </p:cNvPr>
          <p:cNvCxnSpPr>
            <a:cxnSpLocks/>
          </p:cNvCxnSpPr>
          <p:nvPr userDrawn="1"/>
        </p:nvCxnSpPr>
        <p:spPr>
          <a:xfrm>
            <a:off x="273269" y="6565599"/>
            <a:ext cx="115915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6" r:id="rId5"/>
    <p:sldLayoutId id="2147483671" r:id="rId6"/>
    <p:sldLayoutId id="2147483678" r:id="rId7"/>
    <p:sldLayoutId id="2147483651" r:id="rId8"/>
    <p:sldLayoutId id="2147483660" r:id="rId9"/>
    <p:sldLayoutId id="2147483668" r:id="rId10"/>
    <p:sldLayoutId id="2147483662" r:id="rId11"/>
    <p:sldLayoutId id="2147483672" r:id="rId12"/>
    <p:sldLayoutId id="2147483673" r:id="rId13"/>
    <p:sldLayoutId id="2147483675" r:id="rId14"/>
    <p:sldLayoutId id="2147483669" r:id="rId15"/>
    <p:sldLayoutId id="2147483679" r:id="rId16"/>
    <p:sldLayoutId id="2147483680" r:id="rId17"/>
    <p:sldLayoutId id="2147483685" r:id="rId18"/>
    <p:sldLayoutId id="2147483687" r:id="rId19"/>
    <p:sldLayoutId id="2147483681" r:id="rId20"/>
    <p:sldLayoutId id="2147483682" r:id="rId21"/>
    <p:sldLayoutId id="2147483683" r:id="rId22"/>
    <p:sldLayoutId id="2147483684" r:id="rId23"/>
    <p:sldLayoutId id="2147483688" r:id="rId24"/>
    <p:sldLayoutId id="2147483689" r:id="rId25"/>
    <p:sldLayoutId id="2147483686" r:id="rId26"/>
    <p:sldLayoutId id="2147483664" r:id="rId27"/>
    <p:sldLayoutId id="2147483674" r:id="rId28"/>
    <p:sldLayoutId id="2147483676" r:id="rId29"/>
    <p:sldLayoutId id="2147483653" r:id="rId30"/>
    <p:sldLayoutId id="2147483654" r:id="rId31"/>
    <p:sldLayoutId id="2147483655" r:id="rId32"/>
    <p:sldLayoutId id="2147483691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600"/>
        </a:spcBef>
        <a:buClr>
          <a:schemeClr val="accent3"/>
        </a:buClr>
        <a:buSzPct val="80000"/>
        <a:buFont typeface=".Lucida Grande UI Regular"/>
        <a:buChar char="►"/>
        <a:defRPr sz="16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1pPr>
      <a:lvl2pPr marL="758825" indent="-219075" algn="l" defTabSz="914400" rtl="0" eaLnBrk="1" latinLnBrk="0" hangingPunct="1">
        <a:lnSpc>
          <a:spcPct val="95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2pPr>
      <a:lvl3pPr marL="1290638" indent="-209550" algn="l" defTabSz="914400" rtl="0" eaLnBrk="1" latinLnBrk="0" hangingPunct="1">
        <a:lnSpc>
          <a:spcPct val="95000"/>
        </a:lnSpc>
        <a:spcBef>
          <a:spcPts val="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5ED605-4A09-F031-666C-FBCE72D9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6CFBFA-0D49-0CE4-6871-A83D5CF3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741A02-94F1-D774-5244-C66F6D53C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AEA33-3ED0-48DE-8407-460DE7C2582A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E8F797-CA5A-513B-6B55-1D1A4AAD3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8AC5E-1F66-D557-53EB-19718EDB4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EAC88-BE4E-4079-A3CE-AF1CF2D6A1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07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4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hyperlink" Target="https://www.opcoep.fr/" TargetMode="External"/><Relationship Id="rId3" Type="http://schemas.openxmlformats.org/officeDocument/2006/relationships/hyperlink" Target="https://www.lopcommerce.com/" TargetMode="External"/><Relationship Id="rId21" Type="http://schemas.openxmlformats.org/officeDocument/2006/relationships/hyperlink" Target="https://www.opco-atlas.fr/" TargetMode="External"/><Relationship Id="rId7" Type="http://schemas.openxmlformats.org/officeDocument/2006/relationships/hyperlink" Target="https://www.uniformation.fr/" TargetMode="External"/><Relationship Id="rId12" Type="http://schemas.openxmlformats.org/officeDocument/2006/relationships/hyperlink" Target="https://www.constructys.fr/" TargetMode="External"/><Relationship Id="rId17" Type="http://schemas.openxmlformats.org/officeDocument/2006/relationships/image" Target="../media/image28.png"/><Relationship Id="rId2" Type="http://schemas.openxmlformats.org/officeDocument/2006/relationships/image" Target="../media/image21.png"/><Relationship Id="rId16" Type="http://schemas.openxmlformats.org/officeDocument/2006/relationships/hyperlink" Target="https://www.opcomobilites.fr/" TargetMode="Externa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hyperlink" Target="https://www.opco-sante.fr/" TargetMode="External"/><Relationship Id="rId24" Type="http://schemas.openxmlformats.org/officeDocument/2006/relationships/image" Target="../media/image20.png"/><Relationship Id="rId5" Type="http://schemas.openxmlformats.org/officeDocument/2006/relationships/hyperlink" Target="https://www.opco2i.fr/" TargetMode="External"/><Relationship Id="rId15" Type="http://schemas.openxmlformats.org/officeDocument/2006/relationships/hyperlink" Target="https://www.afdas.com/" TargetMode="External"/><Relationship Id="rId23" Type="http://schemas.openxmlformats.org/officeDocument/2006/relationships/hyperlink" Target="https://www.ocapiat.fr/" TargetMode="External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hyperlink" Target="https://www.akto.fr/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0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F9DDD1A-E14D-D8CF-9E79-D43B6F3329C9}"/>
              </a:ext>
            </a:extLst>
          </p:cNvPr>
          <p:cNvCxnSpPr>
            <a:cxnSpLocks/>
          </p:cNvCxnSpPr>
          <p:nvPr/>
        </p:nvCxnSpPr>
        <p:spPr>
          <a:xfrm>
            <a:off x="965200" y="2973647"/>
            <a:ext cx="10261600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94A463C-8D6A-43F7-85F4-F10FB4D3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36" y="6337920"/>
            <a:ext cx="1032162" cy="4547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CB8C60-9CCE-4042-CA95-3418DEF1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6154"/>
            <a:ext cx="2548349" cy="6218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8A60EB-4D65-ECB2-BC6A-96066BAD312E}"/>
              </a:ext>
            </a:extLst>
          </p:cNvPr>
          <p:cNvSpPr txBox="1"/>
          <p:nvPr/>
        </p:nvSpPr>
        <p:spPr>
          <a:xfrm>
            <a:off x="1008888" y="1281834"/>
            <a:ext cx="1118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Plan de développement des compétences</a:t>
            </a:r>
          </a:p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Le construire, le financer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1CF46B-F470-E667-0AE6-33B517AE637C}"/>
              </a:ext>
            </a:extLst>
          </p:cNvPr>
          <p:cNvSpPr txBox="1"/>
          <p:nvPr/>
        </p:nvSpPr>
        <p:spPr>
          <a:xfrm>
            <a:off x="3428076" y="3919082"/>
            <a:ext cx="1026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Vos conseillers	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Vos leviers pour former et fidéliser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	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00F89E-616A-68D7-D8C3-9CE7A55A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350" y="6321744"/>
            <a:ext cx="541080" cy="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4B07E7C9-2D43-7DFF-59A8-DDB67420F64E}"/>
              </a:ext>
            </a:extLst>
          </p:cNvPr>
          <p:cNvSpPr txBox="1">
            <a:spLocks/>
          </p:cNvSpPr>
          <p:nvPr/>
        </p:nvSpPr>
        <p:spPr>
          <a:xfrm>
            <a:off x="-513890" y="204577"/>
            <a:ext cx="11379679" cy="104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1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Comment contribuer à l’évolution professionnelle </a:t>
            </a:r>
            <a:r>
              <a:rPr lang="fr-FR" sz="31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de vos salariés ?</a:t>
            </a:r>
            <a:br>
              <a:rPr lang="fr-FR" alt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dirty="0">
              <a:latin typeface="Montserrat SemiBold" panose="000007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CF5A84-7D74-3832-83DB-9CA679A7D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9278"/>
            <a:ext cx="10290940" cy="487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E20D04-305F-A717-D7E5-11C42DF88BF8}"/>
              </a:ext>
            </a:extLst>
          </p:cNvPr>
          <p:cNvSpPr txBox="1"/>
          <p:nvPr/>
        </p:nvSpPr>
        <p:spPr>
          <a:xfrm>
            <a:off x="483439" y="1144623"/>
            <a:ext cx="11505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  <a:t>D’après vous, la loi impose-t-elle une forme au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  <a:t> Plan de Développement des Compétences?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</a:br>
            <a:endParaRPr lang="fr-FR" dirty="0">
              <a:solidFill>
                <a:schemeClr val="bg1">
                  <a:lumMod val="50000"/>
                </a:schemeClr>
              </a:solidFill>
              <a:latin typeface="Montserrat SemiBold" panose="00000700000000000000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E684C4-9A6C-C674-5D15-5C235842C38F}"/>
              </a:ext>
            </a:extLst>
          </p:cNvPr>
          <p:cNvSpPr txBox="1"/>
          <p:nvPr/>
        </p:nvSpPr>
        <p:spPr>
          <a:xfrm>
            <a:off x="-148424" y="1687000"/>
            <a:ext cx="12340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810" lvl="5" indent="0" algn="just">
              <a:buNone/>
              <a:defRPr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  <a:t>Pas de forme spécifique exigée. </a:t>
            </a:r>
          </a:p>
          <a:p>
            <a:pPr marL="631810" lvl="5" indent="0" algn="just">
              <a:buNone/>
              <a:defRPr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  <a:t>Cela peut être un document papier ou informatique, un tableau Excel ou un document Word etc.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6FF216A-4023-984B-A709-E6825DEBC559}"/>
              </a:ext>
            </a:extLst>
          </p:cNvPr>
          <p:cNvGrpSpPr/>
          <p:nvPr/>
        </p:nvGrpSpPr>
        <p:grpSpPr>
          <a:xfrm>
            <a:off x="709687" y="2483202"/>
            <a:ext cx="11350752" cy="3693319"/>
            <a:chOff x="801842" y="3029349"/>
            <a:chExt cx="11350752" cy="369331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E29503A-D88C-C0E4-5031-1A6E7B3D87D1}"/>
                </a:ext>
              </a:extLst>
            </p:cNvPr>
            <p:cNvSpPr txBox="1"/>
            <p:nvPr/>
          </p:nvSpPr>
          <p:spPr>
            <a:xfrm>
              <a:off x="801842" y="3029349"/>
              <a:ext cx="11350752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31810" lvl="5" algn="just">
                <a:defRPr/>
              </a:pPr>
              <a:r>
                <a:rPr lang="fr-FR" b="1" dirty="0">
                  <a:solidFill>
                    <a:srgbClr val="002060"/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Action de l’employeur</a:t>
              </a:r>
            </a:p>
            <a:p>
              <a:pPr marL="631810" lvl="5" algn="just">
                <a:defRPr/>
              </a:pPr>
              <a:endParaRPr lang="fr-FR" sz="14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endParaRPr>
            </a:p>
            <a:p>
              <a:pPr marL="1089010" lvl="6" algn="just">
                <a:lnSpc>
                  <a:spcPct val="150000"/>
                </a:lnSpc>
                <a:defRPr/>
              </a:pPr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Il élabore ce plan en tenant compte de l’obligation </a:t>
              </a:r>
            </a:p>
            <a:p>
              <a:pPr marL="1089010" lvl="6" algn="just">
                <a:lnSpc>
                  <a:spcPct val="150000"/>
                </a:lnSpc>
                <a:defRPr/>
              </a:pPr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d’assurer l’adaptation au poste de travail des salariés </a:t>
              </a:r>
            </a:p>
            <a:p>
              <a:pPr marL="1089010" lvl="6" algn="just">
                <a:lnSpc>
                  <a:spcPct val="150000"/>
                </a:lnSpc>
                <a:defRPr/>
              </a:pPr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et de veiller au maintien de leur capacité à occuper un emploi.</a:t>
              </a:r>
            </a:p>
            <a:p>
              <a:pPr marL="1089010" lvl="6" algn="just">
                <a:lnSpc>
                  <a:spcPct val="150000"/>
                </a:lnSpc>
                <a:defRPr/>
              </a:pPr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L’employeur a également une obligation de formation générale à la sécurité</a:t>
              </a:r>
            </a:p>
            <a:p>
              <a:pPr marL="1089010" lvl="6" algn="r">
                <a:lnSpc>
                  <a:spcPct val="150000"/>
                </a:lnSpc>
                <a:defRPr/>
              </a:pP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Article L 4121-1 et L 4121-2 du code du travail</a:t>
              </a:r>
            </a:p>
            <a:p>
              <a:pPr marL="631810" lvl="5" algn="just">
                <a:defRPr/>
              </a:pPr>
              <a:endParaRPr lang="fr-FR" sz="14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endParaRPr>
            </a:p>
            <a:p>
              <a:pPr marL="631810" lvl="5" algn="just">
                <a:defRPr/>
              </a:pPr>
              <a:endParaRPr lang="fr-FR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endParaRPr>
            </a:p>
            <a:p>
              <a:pPr marL="631810" lvl="5" algn="just">
                <a:defRPr/>
              </a:pP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Le financement       </a:t>
              </a: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        </a:t>
              </a:r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contacter votre conseiller Opco</a:t>
              </a:r>
            </a:p>
          </p:txBody>
        </p:sp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24DB0E76-65B8-B613-56B3-0C85D2350C2A}"/>
                </a:ext>
              </a:extLst>
            </p:cNvPr>
            <p:cNvSpPr/>
            <p:nvPr/>
          </p:nvSpPr>
          <p:spPr>
            <a:xfrm>
              <a:off x="3549049" y="6154618"/>
              <a:ext cx="582327" cy="400251"/>
            </a:xfrm>
            <a:prstGeom prst="rightArrow">
              <a:avLst>
                <a:gd name="adj1" fmla="val 43195"/>
                <a:gd name="adj2" fmla="val 476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047B762-AA20-EEDC-3477-64E0F8D5F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930" y="6176521"/>
            <a:ext cx="3340272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4B07E7C9-2D43-7DFF-59A8-DDB67420F64E}"/>
              </a:ext>
            </a:extLst>
          </p:cNvPr>
          <p:cNvSpPr txBox="1">
            <a:spLocks/>
          </p:cNvSpPr>
          <p:nvPr/>
        </p:nvSpPr>
        <p:spPr>
          <a:xfrm>
            <a:off x="-513890" y="204577"/>
            <a:ext cx="11379679" cy="104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1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Comment contribuer à l’évolution professionnelle </a:t>
            </a:r>
            <a:r>
              <a:rPr lang="fr-FR" sz="31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de vos salariés ?</a:t>
            </a:r>
            <a:br>
              <a:rPr lang="fr-FR" alt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dirty="0">
              <a:latin typeface="Montserrat SemiBold" panose="000007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CF5A84-7D74-3832-83DB-9CA679A7D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9278"/>
            <a:ext cx="10290940" cy="487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6DECA1-C3AF-9EB0-9456-6DA9F3814CC7}"/>
              </a:ext>
            </a:extLst>
          </p:cNvPr>
          <p:cNvSpPr txBox="1"/>
          <p:nvPr/>
        </p:nvSpPr>
        <p:spPr>
          <a:xfrm>
            <a:off x="190183" y="1173419"/>
            <a:ext cx="829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j-ea"/>
                <a:cs typeface="Arial" panose="020B0604020202020204" pitchFamily="34" charset="0"/>
              </a:rPr>
              <a:t>Contenu du Plan de Développement des Compétences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58473A-17A0-10E3-AC34-EDC58710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80" y="1639769"/>
            <a:ext cx="4286914" cy="22131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8B70E6C-92F8-B9D3-F465-A26D7B48B86D}"/>
              </a:ext>
            </a:extLst>
          </p:cNvPr>
          <p:cNvGrpSpPr/>
          <p:nvPr/>
        </p:nvGrpSpPr>
        <p:grpSpPr>
          <a:xfrm>
            <a:off x="4519394" y="2911876"/>
            <a:ext cx="10231406" cy="3931721"/>
            <a:chOff x="4103154" y="2785348"/>
            <a:chExt cx="10647646" cy="405824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0DE2508-D144-8E2C-BCC8-8243503B7292}"/>
                </a:ext>
              </a:extLst>
            </p:cNvPr>
            <p:cNvSpPr txBox="1"/>
            <p:nvPr/>
          </p:nvSpPr>
          <p:spPr>
            <a:xfrm>
              <a:off x="6460556" y="2785348"/>
              <a:ext cx="82902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ea typeface="+mj-ea"/>
                  <a:cs typeface="Arial" panose="020B0604020202020204" pitchFamily="34" charset="0"/>
                </a:rPr>
                <a:t>Son objectif / les impacts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0D84053-047A-CFEE-14CD-B84F69A33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3154" y="3154680"/>
              <a:ext cx="8054373" cy="3688917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6E56084A-6A97-F8E3-E641-A31C99CEF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3" y="6214937"/>
            <a:ext cx="3340272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6177B0A4-249E-BC4D-AE1C-F850C9E7CD68}"/>
              </a:ext>
            </a:extLst>
          </p:cNvPr>
          <p:cNvSpPr txBox="1">
            <a:spLocks/>
          </p:cNvSpPr>
          <p:nvPr/>
        </p:nvSpPr>
        <p:spPr>
          <a:xfrm>
            <a:off x="-2991914" y="0"/>
            <a:ext cx="11379679" cy="104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Comment identifier les besoins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?</a:t>
            </a:r>
            <a:br>
              <a:rPr lang="fr-FR" altLang="fr-FR" sz="2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sz="2400" dirty="0">
              <a:latin typeface="Montserrat SemiBold" panose="000007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D6DFCF-8CE3-BAB7-97F1-8E25703AF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631"/>
            <a:ext cx="10290940" cy="487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D325B5-593D-E62C-2233-7D3419192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05" y="1615962"/>
            <a:ext cx="7685111" cy="3964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5E01AF-A494-6F10-502C-D68DB0274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013" y="6221462"/>
            <a:ext cx="3340272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3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ECE0843-4F58-6772-85EB-FB16724B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54" y="5412589"/>
            <a:ext cx="4064209" cy="9017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D56E2F-6F22-68BC-A72D-8A0A8D07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" r="32671"/>
          <a:stretch/>
        </p:blipFill>
        <p:spPr>
          <a:xfrm>
            <a:off x="822036" y="569404"/>
            <a:ext cx="4500000" cy="42066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CB98B4-3ABD-93E6-5CEF-2D9F7881C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407" y="5006212"/>
            <a:ext cx="2657475" cy="17145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F9DDD1A-E14D-D8CF-9E79-D43B6F3329C9}"/>
              </a:ext>
            </a:extLst>
          </p:cNvPr>
          <p:cNvCxnSpPr>
            <a:cxnSpLocks/>
          </p:cNvCxnSpPr>
          <p:nvPr/>
        </p:nvCxnSpPr>
        <p:spPr>
          <a:xfrm>
            <a:off x="0" y="5124469"/>
            <a:ext cx="10161037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9CF1399-9FBE-2184-9208-3C791A39D2FE}"/>
              </a:ext>
            </a:extLst>
          </p:cNvPr>
          <p:cNvGrpSpPr/>
          <p:nvPr/>
        </p:nvGrpSpPr>
        <p:grpSpPr>
          <a:xfrm>
            <a:off x="5629563" y="3025072"/>
            <a:ext cx="5071687" cy="824811"/>
            <a:chOff x="5550045" y="1067996"/>
            <a:chExt cx="5071687" cy="82481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B8AA4B-C644-F466-27AA-579C37939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7072" y="1067996"/>
              <a:ext cx="3254660" cy="82481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A633F6-F9CB-23AF-C9AB-35FD87A14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0045" y="1561122"/>
              <a:ext cx="975445" cy="188992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1F070DF-C720-B5D6-B56D-D8B0196BEE5C}"/>
              </a:ext>
            </a:extLst>
          </p:cNvPr>
          <p:cNvSpPr txBox="1"/>
          <p:nvPr/>
        </p:nvSpPr>
        <p:spPr>
          <a:xfrm>
            <a:off x="748145" y="589833"/>
            <a:ext cx="3866033" cy="438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6037D6-4828-E169-3ED3-DC7879F17614}"/>
              </a:ext>
            </a:extLst>
          </p:cNvPr>
          <p:cNvSpPr txBox="1"/>
          <p:nvPr/>
        </p:nvSpPr>
        <p:spPr>
          <a:xfrm>
            <a:off x="249381" y="248429"/>
            <a:ext cx="97628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Les opérateurs du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Conseil en Evolution Professionnelle</a:t>
            </a:r>
            <a:endParaRPr lang="fr-FR" sz="23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FA6C83E-F43E-B442-48FF-4781CA321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40" y="828046"/>
            <a:ext cx="10290940" cy="4877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7B35830-BA06-DDD4-B25D-DD9BED6103D2}"/>
              </a:ext>
            </a:extLst>
          </p:cNvPr>
          <p:cNvGrpSpPr/>
          <p:nvPr/>
        </p:nvGrpSpPr>
        <p:grpSpPr>
          <a:xfrm>
            <a:off x="5629563" y="1568745"/>
            <a:ext cx="4141380" cy="887860"/>
            <a:chOff x="5591318" y="1866450"/>
            <a:chExt cx="4141380" cy="88786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1458287-65A6-6A46-746A-68D25D866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1318" y="2281285"/>
              <a:ext cx="975445" cy="18899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DD8C1DC-0B23-6993-EAA7-72FB48617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18811" y="1866450"/>
              <a:ext cx="2213887" cy="8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5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F9DDD1A-E14D-D8CF-9E79-D43B6F3329C9}"/>
              </a:ext>
            </a:extLst>
          </p:cNvPr>
          <p:cNvCxnSpPr>
            <a:cxnSpLocks/>
          </p:cNvCxnSpPr>
          <p:nvPr/>
        </p:nvCxnSpPr>
        <p:spPr>
          <a:xfrm>
            <a:off x="-1" y="1032991"/>
            <a:ext cx="7714864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A6BAFC2-FAC0-39CA-E1A7-FDBEC137D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682" y="419930"/>
            <a:ext cx="5046635" cy="16246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A911E4-70F6-D0EE-F033-515C01896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474" y="2350920"/>
            <a:ext cx="2068953" cy="84157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7A041D4-3272-C5AC-745B-D7083614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900" y="2331559"/>
            <a:ext cx="2286460" cy="86083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6199BAC-C45F-B763-49FC-54E99DAD8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364558"/>
            <a:ext cx="1438722" cy="82644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65D81B4-0A20-4DDB-2A6F-65A63720A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721" y="2330251"/>
            <a:ext cx="1908943" cy="86083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F33C7DB-26A7-3AD4-32B6-0D5855D6B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664" y="2331559"/>
            <a:ext cx="2409712" cy="860835"/>
          </a:xfrm>
          <a:prstGeom prst="rect">
            <a:avLst/>
          </a:prstGeom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507A1A83-0FC5-AAA1-18EA-9757F74E9660}"/>
              </a:ext>
            </a:extLst>
          </p:cNvPr>
          <p:cNvGrpSpPr/>
          <p:nvPr/>
        </p:nvGrpSpPr>
        <p:grpSpPr>
          <a:xfrm>
            <a:off x="719360" y="3497438"/>
            <a:ext cx="10926342" cy="2521425"/>
            <a:chOff x="741132" y="3985223"/>
            <a:chExt cx="10926342" cy="2521425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32AFD08-4588-C663-1F23-A415D32C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132" y="4176078"/>
              <a:ext cx="2540131" cy="101605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0D179AA-6A28-7A4F-0489-D31575079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4812" y="5192130"/>
              <a:ext cx="2902099" cy="131451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5218FE61-B7D2-8BE3-7CF5-C54BE219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73330" y="4139251"/>
              <a:ext cx="2578233" cy="984301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7D950ED8-401B-DC5E-A1B1-BF723361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3631" y="3985223"/>
              <a:ext cx="2902099" cy="96525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2AC0748-6F18-8A46-12D2-981943AE8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13038" y="5123552"/>
              <a:ext cx="2654436" cy="812842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9F075F5-DDC8-34D8-46E5-FA2CFA16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16448" y="4749296"/>
              <a:ext cx="2184512" cy="1066855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4F288D91-1604-1BBD-B42A-991EE3D6D172}"/>
              </a:ext>
            </a:extLst>
          </p:cNvPr>
          <p:cNvGrpSpPr/>
          <p:nvPr/>
        </p:nvGrpSpPr>
        <p:grpSpPr>
          <a:xfrm>
            <a:off x="1" y="2332224"/>
            <a:ext cx="12191999" cy="862245"/>
            <a:chOff x="0" y="2331538"/>
            <a:chExt cx="12191999" cy="862245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B496079-8E9F-0DA9-B621-49B935CD3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96965" y="2454600"/>
              <a:ext cx="2195034" cy="739183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990E72B8-C3DF-2342-AAE9-DC21A95B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1475" y="2352207"/>
              <a:ext cx="2068953" cy="841576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4D35BDE2-B55C-832A-B8B3-9DF95497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5901" y="2332846"/>
              <a:ext cx="2286460" cy="860835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2A15061-D4A5-606A-3B3E-77B12BF35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65845"/>
              <a:ext cx="1438722" cy="826447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41FA9BCF-258A-B329-4613-AC90654CE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8722" y="2331538"/>
              <a:ext cx="1908943" cy="860835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593487FF-1B42-C7D8-0529-9D830F0D3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7665" y="2332846"/>
              <a:ext cx="2409712" cy="860835"/>
            </a:xfrm>
            <a:prstGeom prst="rect">
              <a:avLst/>
            </a:prstGeom>
          </p:spPr>
        </p:pic>
      </p:grpSp>
      <p:pic>
        <p:nvPicPr>
          <p:cNvPr id="67" name="Image 66">
            <a:extLst>
              <a:ext uri="{FF2B5EF4-FFF2-40B4-BE49-F238E27FC236}">
                <a16:creationId xmlns:a16="http://schemas.microsoft.com/office/drawing/2014/main" id="{B48777A6-9BBA-9FF1-6314-1BE18D1DF2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1092" y="6239207"/>
            <a:ext cx="1231499" cy="54259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336135B5-4015-D784-47A2-F26D59123B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4343" y="40050"/>
            <a:ext cx="1868248" cy="1208363"/>
          </a:xfrm>
          <a:prstGeom prst="rect">
            <a:avLst/>
          </a:prstGeom>
        </p:spPr>
      </p:pic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117CB158-9E1A-7DFD-6F2B-B7C00F3D6D25}"/>
              </a:ext>
            </a:extLst>
          </p:cNvPr>
          <p:cNvCxnSpPr>
            <a:cxnSpLocks/>
          </p:cNvCxnSpPr>
          <p:nvPr/>
        </p:nvCxnSpPr>
        <p:spPr>
          <a:xfrm>
            <a:off x="-1" y="6389584"/>
            <a:ext cx="10722430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0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94B66AF-AA00-762B-E283-E2F069D4BB46}"/>
              </a:ext>
            </a:extLst>
          </p:cNvPr>
          <p:cNvCxnSpPr>
            <a:cxnSpLocks/>
          </p:cNvCxnSpPr>
          <p:nvPr/>
        </p:nvCxnSpPr>
        <p:spPr>
          <a:xfrm>
            <a:off x="0" y="6536595"/>
            <a:ext cx="10394302" cy="13917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re 5">
            <a:extLst>
              <a:ext uri="{FF2B5EF4-FFF2-40B4-BE49-F238E27FC236}">
                <a16:creationId xmlns:a16="http://schemas.microsoft.com/office/drawing/2014/main" id="{26442A71-EAB9-1F1B-3400-67FEA215F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60" y="138592"/>
            <a:ext cx="11379679" cy="1044000"/>
          </a:xfrm>
        </p:spPr>
        <p:txBody>
          <a:bodyPr>
            <a:normAutofit/>
          </a:bodyPr>
          <a:lstStyle/>
          <a:p>
            <a:r>
              <a:rPr lang="fr-FR" sz="2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Spécificités de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l’entretien professionnel*</a:t>
            </a:r>
            <a:br>
              <a:rPr lang="fr-FR" altLang="fr-FR" sz="2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sz="2300" dirty="0">
              <a:latin typeface="Montserrat SemiBold" panose="000007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8434631-2A59-BFE8-C25C-A3977372683E}"/>
              </a:ext>
            </a:extLst>
          </p:cNvPr>
          <p:cNvSpPr txBox="1"/>
          <p:nvPr/>
        </p:nvSpPr>
        <p:spPr>
          <a:xfrm>
            <a:off x="8229600" y="6251454"/>
            <a:ext cx="2634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* Obligation d’information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46B5C8-6CA3-99D4-0A68-342B05292B25}"/>
              </a:ext>
            </a:extLst>
          </p:cNvPr>
          <p:cNvGrpSpPr/>
          <p:nvPr/>
        </p:nvGrpSpPr>
        <p:grpSpPr>
          <a:xfrm>
            <a:off x="345750" y="2588426"/>
            <a:ext cx="10372626" cy="2799289"/>
            <a:chOff x="1009532" y="2889999"/>
            <a:chExt cx="10372626" cy="279928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1762FC2-240C-4384-E196-3A1D112A085B}"/>
                </a:ext>
              </a:extLst>
            </p:cNvPr>
            <p:cNvSpPr txBox="1"/>
            <p:nvPr/>
          </p:nvSpPr>
          <p:spPr>
            <a:xfrm>
              <a:off x="1009532" y="5135290"/>
              <a:ext cx="474452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En termes de qualifications et d’emploi</a:t>
              </a:r>
            </a:p>
            <a:p>
              <a:pPr algn="ctr">
                <a:defRPr/>
              </a:pPr>
              <a:r>
                <a:rPr lang="fr-FR" sz="15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Pas d’évaluation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4E877FC-C4CA-DFEB-D780-B4CB70D82EC7}"/>
                </a:ext>
              </a:extLst>
            </p:cNvPr>
            <p:cNvSpPr txBox="1"/>
            <p:nvPr/>
          </p:nvSpPr>
          <p:spPr>
            <a:xfrm>
              <a:off x="5509124" y="2889999"/>
              <a:ext cx="5838445" cy="2031325"/>
            </a:xfrm>
            <a:prstGeom prst="rect">
              <a:avLst/>
            </a:prstGeom>
            <a:solidFill>
              <a:srgbClr val="ADC9D7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S’informer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stratégie entreprise, métiers</a:t>
              </a:r>
            </a:p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Dialoguer</a:t>
              </a:r>
              <a:r>
                <a:rPr lang="fr-FR" sz="1400" b="1" dirty="0">
                  <a:solidFill>
                    <a:srgbClr val="F0037F">
                      <a:lumMod val="50000"/>
                    </a:srgbClr>
                  </a:solidFill>
                  <a:latin typeface="Montserrat SemiBold" panose="00000700000000000000" pitchFamily="2" charset="0"/>
                  <a:cs typeface="Arial" pitchFamily="34" charset="0"/>
                </a:rPr>
                <a:t> </a:t>
              </a: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avec un manager</a:t>
              </a:r>
            </a:p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Etre conseillé et/ou accompagné</a:t>
              </a:r>
            </a:p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Se former 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Connaitre les dispositifs* : CPF,  CEP, VAE, bilan de compétences, …</a:t>
              </a:r>
            </a:p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Evoluer, progresser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métier, activités, compétences, salaire</a:t>
              </a:r>
              <a:endParaRPr lang="fr-FR" sz="1400" dirty="0">
                <a:solidFill>
                  <a:schemeClr val="accent2">
                    <a:lumMod val="7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7" name="Flèche droite 37">
              <a:extLst>
                <a:ext uri="{FF2B5EF4-FFF2-40B4-BE49-F238E27FC236}">
                  <a16:creationId xmlns:a16="http://schemas.microsoft.com/office/drawing/2014/main" id="{E5FE4152-A3AB-D203-2514-7A1F7BBC48EF}"/>
                </a:ext>
              </a:extLst>
            </p:cNvPr>
            <p:cNvSpPr/>
            <p:nvPr/>
          </p:nvSpPr>
          <p:spPr>
            <a:xfrm>
              <a:off x="4634284" y="3655444"/>
              <a:ext cx="751550" cy="48418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à coins arrondis 12">
              <a:extLst>
                <a:ext uri="{FF2B5EF4-FFF2-40B4-BE49-F238E27FC236}">
                  <a16:creationId xmlns:a16="http://schemas.microsoft.com/office/drawing/2014/main" id="{5CCC8E04-FFA3-6A6B-E95B-E08943CE0C3A}"/>
                </a:ext>
              </a:extLst>
            </p:cNvPr>
            <p:cNvSpPr/>
            <p:nvPr/>
          </p:nvSpPr>
          <p:spPr>
            <a:xfrm>
              <a:off x="2406522" y="3174994"/>
              <a:ext cx="2065470" cy="124936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B4CDD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anose="020B0604020202020204" pitchFamily="34" charset="0"/>
                </a:rPr>
                <a:t>PERSPECTIVES</a:t>
              </a:r>
            </a:p>
            <a:p>
              <a:pPr algn="ctr">
                <a:defRPr/>
              </a:pPr>
              <a:r>
                <a:rPr lang="fr-FR" sz="12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anose="020B0604020202020204" pitchFamily="34" charset="0"/>
                </a:rPr>
                <a:t>EVOLUTION PROFESSIONNELLE</a:t>
              </a:r>
            </a:p>
          </p:txBody>
        </p:sp>
        <p:sp>
          <p:nvSpPr>
            <p:cNvPr id="40" name="Flèche droite 25">
              <a:extLst>
                <a:ext uri="{FF2B5EF4-FFF2-40B4-BE49-F238E27FC236}">
                  <a16:creationId xmlns:a16="http://schemas.microsoft.com/office/drawing/2014/main" id="{9A8D8DBA-C5DC-80DA-A087-AA1F62D75589}"/>
                </a:ext>
              </a:extLst>
            </p:cNvPr>
            <p:cNvSpPr/>
            <p:nvPr/>
          </p:nvSpPr>
          <p:spPr>
            <a:xfrm rot="5400000">
              <a:off x="3218424" y="4558262"/>
              <a:ext cx="331788" cy="43166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16E23B4-638D-273B-5F48-6CA6C23D3FA9}"/>
                </a:ext>
              </a:extLst>
            </p:cNvPr>
            <p:cNvSpPr/>
            <p:nvPr/>
          </p:nvSpPr>
          <p:spPr>
            <a:xfrm>
              <a:off x="1628982" y="3459122"/>
              <a:ext cx="533135" cy="5461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2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9FEFC3B-5A4F-D344-7B5F-16EA908F204A}"/>
                </a:ext>
              </a:extLst>
            </p:cNvPr>
            <p:cNvSpPr txBox="1"/>
            <p:nvPr/>
          </p:nvSpPr>
          <p:spPr>
            <a:xfrm>
              <a:off x="5543713" y="2898141"/>
              <a:ext cx="5838445" cy="20313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Montserrat SemiBold" panose="00000700000000000000" pitchFamily="2" charset="0"/>
                  <a:cs typeface="Arial" pitchFamily="34" charset="0"/>
                </a:rPr>
                <a:t>S’informer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stratégie entreprise, métiers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Dialoguer</a:t>
              </a:r>
              <a:r>
                <a:rPr lang="fr-FR" sz="1400" b="1" dirty="0">
                  <a:solidFill>
                    <a:srgbClr val="F0037F">
                      <a:lumMod val="50000"/>
                    </a:srgbClr>
                  </a:solidFill>
                  <a:latin typeface="Montserrat SemiBold" panose="00000700000000000000" pitchFamily="2" charset="0"/>
                  <a:cs typeface="Arial" pitchFamily="34" charset="0"/>
                </a:rPr>
                <a:t> </a:t>
              </a: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avec un manager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Etre conseillé et/ou accompagné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Se former 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Connaitre les dispositifs* : CPF,  CEP, VAE, bilan de compétences, …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Evoluer, progresser</a:t>
              </a:r>
            </a:p>
            <a:p>
              <a:pPr>
                <a:defRPr/>
              </a:pPr>
              <a:r>
                <a:rPr lang="fr-FR" sz="1400" b="1" dirty="0">
                  <a:solidFill>
                    <a:schemeClr val="accent2">
                      <a:lumMod val="75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métier, activités, compétences, salaire</a:t>
              </a:r>
              <a:endParaRPr lang="fr-FR" sz="1400" dirty="0">
                <a:solidFill>
                  <a:schemeClr val="accent2">
                    <a:lumMod val="7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7E69850-69EF-292F-92A1-8E904A88F0BC}"/>
              </a:ext>
            </a:extLst>
          </p:cNvPr>
          <p:cNvGrpSpPr/>
          <p:nvPr/>
        </p:nvGrpSpPr>
        <p:grpSpPr>
          <a:xfrm>
            <a:off x="965200" y="1296016"/>
            <a:ext cx="10261600" cy="1165225"/>
            <a:chOff x="1631505" y="1382330"/>
            <a:chExt cx="10261600" cy="116522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5D50E2D-634B-631F-F241-77E248DB93CA}"/>
                </a:ext>
              </a:extLst>
            </p:cNvPr>
            <p:cNvSpPr txBox="1"/>
            <p:nvPr/>
          </p:nvSpPr>
          <p:spPr>
            <a:xfrm>
              <a:off x="5448692" y="1409979"/>
              <a:ext cx="644441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Tous les 2 ans (ou cadencement différent si 3 minimum au total) </a:t>
              </a:r>
            </a:p>
            <a:p>
              <a:pPr>
                <a:defRPr/>
              </a:pP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et après certaines interruptions </a:t>
              </a:r>
            </a:p>
            <a:p>
              <a:pPr>
                <a:defRPr/>
              </a:pP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Support écrit distinct et remis au salarié</a:t>
              </a:r>
            </a:p>
            <a:p>
              <a:pPr>
                <a:defRPr/>
              </a:pP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itchFamily="34" charset="0"/>
                </a:rPr>
                <a:t>Information obligatoire dès l’embauche</a:t>
              </a:r>
            </a:p>
          </p:txBody>
        </p:sp>
        <p:sp>
          <p:nvSpPr>
            <p:cNvPr id="38" name="Flèche droite 39">
              <a:extLst>
                <a:ext uri="{FF2B5EF4-FFF2-40B4-BE49-F238E27FC236}">
                  <a16:creationId xmlns:a16="http://schemas.microsoft.com/office/drawing/2014/main" id="{291A24B9-F122-17D3-75A2-BECE5159DECB}"/>
                </a:ext>
              </a:extLst>
            </p:cNvPr>
            <p:cNvSpPr/>
            <p:nvPr/>
          </p:nvSpPr>
          <p:spPr>
            <a:xfrm>
              <a:off x="4604000" y="1705410"/>
              <a:ext cx="753269" cy="48418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à coins arrondis 2">
              <a:extLst>
                <a:ext uri="{FF2B5EF4-FFF2-40B4-BE49-F238E27FC236}">
                  <a16:creationId xmlns:a16="http://schemas.microsoft.com/office/drawing/2014/main" id="{B52BC1A7-72AC-FD65-1AB0-1281A1BA1154}"/>
                </a:ext>
              </a:extLst>
            </p:cNvPr>
            <p:cNvSpPr/>
            <p:nvPr/>
          </p:nvSpPr>
          <p:spPr>
            <a:xfrm>
              <a:off x="2351584" y="1382330"/>
              <a:ext cx="2065470" cy="116522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anose="020B0604020202020204" pitchFamily="34" charset="0"/>
                </a:rPr>
                <a:t>TOUTES LES ENTREPRISES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B7EDC0EE-CC0B-DBE0-8BF5-CE077B71E672}"/>
                </a:ext>
              </a:extLst>
            </p:cNvPr>
            <p:cNvSpPr/>
            <p:nvPr/>
          </p:nvSpPr>
          <p:spPr>
            <a:xfrm>
              <a:off x="1631505" y="1674453"/>
              <a:ext cx="533135" cy="5461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1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79DA654-5F88-CCCB-DC40-324568D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723" y="232650"/>
            <a:ext cx="1196785" cy="481725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1AF1D8-27F9-4CF9-2FB9-43DF62332BC3}"/>
              </a:ext>
            </a:extLst>
          </p:cNvPr>
          <p:cNvCxnSpPr>
            <a:cxnSpLocks/>
          </p:cNvCxnSpPr>
          <p:nvPr/>
        </p:nvCxnSpPr>
        <p:spPr>
          <a:xfrm>
            <a:off x="0" y="848755"/>
            <a:ext cx="10261600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6F871C8-4F5F-4296-6FE5-B59C61BE7420}"/>
              </a:ext>
            </a:extLst>
          </p:cNvPr>
          <p:cNvGrpSpPr/>
          <p:nvPr/>
        </p:nvGrpSpPr>
        <p:grpSpPr>
          <a:xfrm>
            <a:off x="4079709" y="5122079"/>
            <a:ext cx="3198745" cy="1249362"/>
            <a:chOff x="964737" y="5251947"/>
            <a:chExt cx="3198745" cy="1249362"/>
          </a:xfrm>
        </p:grpSpPr>
        <p:sp>
          <p:nvSpPr>
            <p:cNvPr id="11" name="Rectangle à coins arrondis 30">
              <a:extLst>
                <a:ext uri="{FF2B5EF4-FFF2-40B4-BE49-F238E27FC236}">
                  <a16:creationId xmlns:a16="http://schemas.microsoft.com/office/drawing/2014/main" id="{31B3AEF2-53E6-4123-B236-623108E73758}"/>
                </a:ext>
              </a:extLst>
            </p:cNvPr>
            <p:cNvSpPr/>
            <p:nvPr/>
          </p:nvSpPr>
          <p:spPr>
            <a:xfrm>
              <a:off x="1755628" y="5251947"/>
              <a:ext cx="2407854" cy="12493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  <a:cs typeface="Arial" panose="020B0604020202020204" pitchFamily="34" charset="0"/>
                </a:rPr>
                <a:t>ETAT DES LIEUX RECAPITULATIF DU PARCOURS A 6 ANS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E80CC90-AA09-26F3-F5FF-69B059FEB331}"/>
                </a:ext>
              </a:extLst>
            </p:cNvPr>
            <p:cNvSpPr/>
            <p:nvPr/>
          </p:nvSpPr>
          <p:spPr>
            <a:xfrm>
              <a:off x="964737" y="5611226"/>
              <a:ext cx="533135" cy="5461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23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1F16D9B-FA1E-0DEE-62F1-BBC552F98DFB}"/>
              </a:ext>
            </a:extLst>
          </p:cNvPr>
          <p:cNvGrpSpPr/>
          <p:nvPr/>
        </p:nvGrpSpPr>
        <p:grpSpPr>
          <a:xfrm>
            <a:off x="2243307" y="1175657"/>
            <a:ext cx="7575607" cy="4992592"/>
            <a:chOff x="2243307" y="443966"/>
            <a:chExt cx="7705385" cy="5744603"/>
          </a:xfrm>
        </p:grpSpPr>
        <p:sp>
          <p:nvSpPr>
            <p:cNvPr id="6" name="Google Shape;290;p25">
              <a:extLst>
                <a:ext uri="{FF2B5EF4-FFF2-40B4-BE49-F238E27FC236}">
                  <a16:creationId xmlns:a16="http://schemas.microsoft.com/office/drawing/2014/main" id="{02F8B649-B022-C640-8FB0-995439E73B17}"/>
                </a:ext>
              </a:extLst>
            </p:cNvPr>
            <p:cNvSpPr/>
            <p:nvPr/>
          </p:nvSpPr>
          <p:spPr>
            <a:xfrm>
              <a:off x="2243307" y="1751668"/>
              <a:ext cx="7705385" cy="3129200"/>
            </a:xfrm>
            <a:prstGeom prst="rect">
              <a:avLst/>
            </a:prstGeom>
            <a:solidFill>
              <a:srgbClr val="DCF9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91;p25">
              <a:extLst>
                <a:ext uri="{FF2B5EF4-FFF2-40B4-BE49-F238E27FC236}">
                  <a16:creationId xmlns:a16="http://schemas.microsoft.com/office/drawing/2014/main" id="{94C15602-4D06-0C48-8B2D-20065C2F2DCB}"/>
                </a:ext>
              </a:extLst>
            </p:cNvPr>
            <p:cNvSpPr/>
            <p:nvPr/>
          </p:nvSpPr>
          <p:spPr>
            <a:xfrm>
              <a:off x="5196000" y="446273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aire une analyse fine des compétences</a:t>
              </a:r>
              <a:endParaRPr sz="1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2;p25">
              <a:extLst>
                <a:ext uri="{FF2B5EF4-FFF2-40B4-BE49-F238E27FC236}">
                  <a16:creationId xmlns:a16="http://schemas.microsoft.com/office/drawing/2014/main" id="{A9B00E21-9A5C-294D-90A0-2E6662FBE14A}"/>
                </a:ext>
              </a:extLst>
            </p:cNvPr>
            <p:cNvSpPr/>
            <p:nvPr/>
          </p:nvSpPr>
          <p:spPr>
            <a:xfrm>
              <a:off x="7182103" y="4388569"/>
              <a:ext cx="1800000" cy="180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93;p25">
              <a:extLst>
                <a:ext uri="{FF2B5EF4-FFF2-40B4-BE49-F238E27FC236}">
                  <a16:creationId xmlns:a16="http://schemas.microsoft.com/office/drawing/2014/main" id="{70E625B5-08A3-B947-8636-0047B1D64893}"/>
                </a:ext>
              </a:extLst>
            </p:cNvPr>
            <p:cNvSpPr/>
            <p:nvPr/>
          </p:nvSpPr>
          <p:spPr>
            <a:xfrm>
              <a:off x="5196000" y="2417421"/>
              <a:ext cx="1800000" cy="180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fr-FR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 tant que RH, employeurs, managers, pourquoi promouvoir </a:t>
              </a:r>
              <a:endParaRPr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fr-FR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 CEP ? 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94;p25">
              <a:extLst>
                <a:ext uri="{FF2B5EF4-FFF2-40B4-BE49-F238E27FC236}">
                  <a16:creationId xmlns:a16="http://schemas.microsoft.com/office/drawing/2014/main" id="{AAED5105-3FA3-394E-8C72-A6CE001B6B9D}"/>
                </a:ext>
              </a:extLst>
            </p:cNvPr>
            <p:cNvSpPr/>
            <p:nvPr/>
          </p:nvSpPr>
          <p:spPr>
            <a:xfrm>
              <a:off x="5196000" y="4388569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Sécuriser l’avenir professionnel des salariés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95;p25">
              <a:extLst>
                <a:ext uri="{FF2B5EF4-FFF2-40B4-BE49-F238E27FC236}">
                  <a16:creationId xmlns:a16="http://schemas.microsoft.com/office/drawing/2014/main" id="{4ECDCD72-1A09-C34E-ADDB-085A4BBA64A9}"/>
                </a:ext>
              </a:extLst>
            </p:cNvPr>
            <p:cNvSpPr/>
            <p:nvPr/>
          </p:nvSpPr>
          <p:spPr>
            <a:xfrm>
              <a:off x="7182103" y="2417421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Proposer à ses collaborateurs en questionnement un tiers de confiance, neutre, pour analyser la situation</a:t>
              </a:r>
              <a:endParaRPr sz="1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6;p25">
              <a:extLst>
                <a:ext uri="{FF2B5EF4-FFF2-40B4-BE49-F238E27FC236}">
                  <a16:creationId xmlns:a16="http://schemas.microsoft.com/office/drawing/2014/main" id="{00B9CD5B-4ADB-744A-86AC-7C8058A14933}"/>
                </a:ext>
              </a:extLst>
            </p:cNvPr>
            <p:cNvSpPr/>
            <p:nvPr/>
          </p:nvSpPr>
          <p:spPr>
            <a:xfrm>
              <a:off x="3219265" y="2417421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Pour aider à valider un projet et mettre en plac</a:t>
              </a:r>
              <a:r>
                <a:rPr lang="fr-FR" sz="13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 un plan d’action</a:t>
              </a:r>
              <a:endParaRPr lang="fr-FR" sz="1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97;p25">
              <a:extLst>
                <a:ext uri="{FF2B5EF4-FFF2-40B4-BE49-F238E27FC236}">
                  <a16:creationId xmlns:a16="http://schemas.microsoft.com/office/drawing/2014/main" id="{BE2D3AB4-BF93-CD48-BE5C-89C1F1BF1E24}"/>
                </a:ext>
              </a:extLst>
            </p:cNvPr>
            <p:cNvSpPr/>
            <p:nvPr/>
          </p:nvSpPr>
          <p:spPr>
            <a:xfrm>
              <a:off x="7182103" y="443966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Développer les compétences de ses salariés pour garantir la compétitivité de son entreprise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8;p25">
              <a:extLst>
                <a:ext uri="{FF2B5EF4-FFF2-40B4-BE49-F238E27FC236}">
                  <a16:creationId xmlns:a16="http://schemas.microsoft.com/office/drawing/2014/main" id="{F3571751-8FA2-6543-AAC0-DAF8C80566E8}"/>
                </a:ext>
              </a:extLst>
            </p:cNvPr>
            <p:cNvSpPr/>
            <p:nvPr/>
          </p:nvSpPr>
          <p:spPr>
            <a:xfrm>
              <a:off x="3219265" y="446273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fr-FR" sz="13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lang="fr-FR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résenter le CEP lors des entretiens professionnels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9;p25">
              <a:extLst>
                <a:ext uri="{FF2B5EF4-FFF2-40B4-BE49-F238E27FC236}">
                  <a16:creationId xmlns:a16="http://schemas.microsoft.com/office/drawing/2014/main" id="{EBAE9F2A-981D-A44F-A57B-9B18E487621F}"/>
                </a:ext>
              </a:extLst>
            </p:cNvPr>
            <p:cNvSpPr/>
            <p:nvPr/>
          </p:nvSpPr>
          <p:spPr>
            <a:xfrm>
              <a:off x="3219265" y="4388569"/>
              <a:ext cx="1800000" cy="1800000"/>
            </a:xfrm>
            <a:prstGeom prst="rect">
              <a:avLst/>
            </a:prstGeom>
            <a:solidFill>
              <a:srgbClr val="1B3F9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Pour anticiper des problématiques santé, usure professionnelle..</a:t>
              </a:r>
            </a:p>
          </p:txBody>
        </p:sp>
        <p:pic>
          <p:nvPicPr>
            <p:cNvPr id="16" name="Google Shape;300;p25" descr="Questions avec un remplissage uni">
              <a:extLst>
                <a:ext uri="{FF2B5EF4-FFF2-40B4-BE49-F238E27FC236}">
                  <a16:creationId xmlns:a16="http://schemas.microsoft.com/office/drawing/2014/main" id="{F19301E9-3A57-214A-AB50-C5F41FA49E0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78129" y="4793963"/>
              <a:ext cx="989211" cy="98921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" name="Google Shape;301;p25">
            <a:extLst>
              <a:ext uri="{FF2B5EF4-FFF2-40B4-BE49-F238E27FC236}">
                <a16:creationId xmlns:a16="http://schemas.microsoft.com/office/drawing/2014/main" id="{04005440-D352-0A4F-AE36-8F803E6A2F91}"/>
              </a:ext>
            </a:extLst>
          </p:cNvPr>
          <p:cNvCxnSpPr>
            <a:stCxn id="14" idx="2"/>
            <a:endCxn id="12" idx="0"/>
          </p:cNvCxnSpPr>
          <p:nvPr/>
        </p:nvCxnSpPr>
        <p:spPr>
          <a:xfrm>
            <a:off x="4087669" y="2742029"/>
            <a:ext cx="0" cy="148743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" name="Google Shape;302;p25">
            <a:extLst>
              <a:ext uri="{FF2B5EF4-FFF2-40B4-BE49-F238E27FC236}">
                <a16:creationId xmlns:a16="http://schemas.microsoft.com/office/drawing/2014/main" id="{D3C70061-C795-1B4B-8DAF-3F083BA9BDEB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4087669" y="4455139"/>
            <a:ext cx="0" cy="148743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Google Shape;303;p25">
            <a:extLst>
              <a:ext uri="{FF2B5EF4-FFF2-40B4-BE49-F238E27FC236}">
                <a16:creationId xmlns:a16="http://schemas.microsoft.com/office/drawing/2014/main" id="{1063EE0F-8B55-F247-809F-631C4E070118}"/>
              </a:ext>
            </a:extLst>
          </p:cNvPr>
          <p:cNvCxnSpPr>
            <a:stCxn id="15" idx="3"/>
            <a:endCxn id="10" idx="1"/>
          </p:cNvCxnSpPr>
          <p:nvPr/>
        </p:nvCxnSpPr>
        <p:spPr>
          <a:xfrm>
            <a:off x="4972510" y="5386066"/>
            <a:ext cx="173759" cy="0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0" name="Google Shape;304;p25">
            <a:extLst>
              <a:ext uri="{FF2B5EF4-FFF2-40B4-BE49-F238E27FC236}">
                <a16:creationId xmlns:a16="http://schemas.microsoft.com/office/drawing/2014/main" id="{A4361D24-605E-7B4B-A5DA-AA81618CFA13}"/>
              </a:ext>
            </a:extLst>
          </p:cNvPr>
          <p:cNvCxnSpPr>
            <a:stCxn id="10" idx="3"/>
            <a:endCxn id="8" idx="1"/>
          </p:cNvCxnSpPr>
          <p:nvPr/>
        </p:nvCxnSpPr>
        <p:spPr>
          <a:xfrm>
            <a:off x="6915952" y="5386066"/>
            <a:ext cx="182969" cy="0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1" name="Google Shape;305;p25">
            <a:extLst>
              <a:ext uri="{FF2B5EF4-FFF2-40B4-BE49-F238E27FC236}">
                <a16:creationId xmlns:a16="http://schemas.microsoft.com/office/drawing/2014/main" id="{0A02AF97-90D2-D044-9FF8-A320BA8BFA2C}"/>
              </a:ext>
            </a:extLst>
          </p:cNvPr>
          <p:cNvCxnSpPr>
            <a:stCxn id="11" idx="2"/>
            <a:endCxn id="8" idx="0"/>
          </p:cNvCxnSpPr>
          <p:nvPr/>
        </p:nvCxnSpPr>
        <p:spPr>
          <a:xfrm>
            <a:off x="7983763" y="4455139"/>
            <a:ext cx="0" cy="148743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" name="Google Shape;306;p25">
            <a:extLst>
              <a:ext uri="{FF2B5EF4-FFF2-40B4-BE49-F238E27FC236}">
                <a16:creationId xmlns:a16="http://schemas.microsoft.com/office/drawing/2014/main" id="{042DB4FC-6106-8F40-8C9D-07CAAA1362F1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>
            <a:off x="7983763" y="2740024"/>
            <a:ext cx="0" cy="150748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" name="Google Shape;307;p25">
            <a:extLst>
              <a:ext uri="{FF2B5EF4-FFF2-40B4-BE49-F238E27FC236}">
                <a16:creationId xmlns:a16="http://schemas.microsoft.com/office/drawing/2014/main" id="{64CFF2B5-1815-1643-9084-3D6EEFE8BB69}"/>
              </a:ext>
            </a:extLst>
          </p:cNvPr>
          <p:cNvCxnSpPr>
            <a:stCxn id="13" idx="1"/>
            <a:endCxn id="7" idx="3"/>
          </p:cNvCxnSpPr>
          <p:nvPr/>
        </p:nvCxnSpPr>
        <p:spPr>
          <a:xfrm flipH="1">
            <a:off x="6915952" y="1957841"/>
            <a:ext cx="182969" cy="2005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4" name="Google Shape;308;p25">
            <a:extLst>
              <a:ext uri="{FF2B5EF4-FFF2-40B4-BE49-F238E27FC236}">
                <a16:creationId xmlns:a16="http://schemas.microsoft.com/office/drawing/2014/main" id="{BD233B02-9D0D-0241-96A2-502BC2E458BB}"/>
              </a:ext>
            </a:extLst>
          </p:cNvPr>
          <p:cNvCxnSpPr>
            <a:stCxn id="14" idx="3"/>
            <a:endCxn id="7" idx="1"/>
          </p:cNvCxnSpPr>
          <p:nvPr/>
        </p:nvCxnSpPr>
        <p:spPr>
          <a:xfrm>
            <a:off x="4972510" y="1959846"/>
            <a:ext cx="173759" cy="0"/>
          </a:xfrm>
          <a:prstGeom prst="straightConnector1">
            <a:avLst/>
          </a:prstGeom>
          <a:noFill/>
          <a:ln w="12700" cap="flat" cmpd="sng">
            <a:solidFill>
              <a:srgbClr val="04009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" name="Titre 5">
            <a:extLst>
              <a:ext uri="{FF2B5EF4-FFF2-40B4-BE49-F238E27FC236}">
                <a16:creationId xmlns:a16="http://schemas.microsoft.com/office/drawing/2014/main" id="{B90F354E-067F-8C23-2465-EB125886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1" y="-1923"/>
            <a:ext cx="11379679" cy="1044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Arial"/>
                <a:cs typeface="Arial"/>
                <a:sym typeface="Arial"/>
              </a:rPr>
              <a:t>En tant que manager, </a:t>
            </a:r>
            <a:b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Arial"/>
                <a:cs typeface="Arial"/>
                <a:sym typeface="Arial"/>
              </a:rPr>
            </a:br>
            <a:r>
              <a:rPr lang="fr-FR" sz="2800" b="1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  <a:ea typeface="Arial"/>
                <a:cs typeface="Arial"/>
                <a:sym typeface="Arial"/>
              </a:rPr>
              <a:t>pourquoi promouvoir le CEP ?</a:t>
            </a:r>
            <a:endParaRPr lang="fr-FR" sz="2800" b="1" dirty="0">
              <a:solidFill>
                <a:schemeClr val="bg1">
                  <a:lumMod val="65000"/>
                </a:schemeClr>
              </a:solidFill>
              <a:latin typeface="Montserrat SemiBold" panose="00000700000000000000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9F7AF56-5722-751A-3EB0-766830A1E921}"/>
              </a:ext>
            </a:extLst>
          </p:cNvPr>
          <p:cNvCxnSpPr>
            <a:cxnSpLocks/>
          </p:cNvCxnSpPr>
          <p:nvPr/>
        </p:nvCxnSpPr>
        <p:spPr>
          <a:xfrm>
            <a:off x="340982" y="6542314"/>
            <a:ext cx="8527622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ABAD7F03-2085-A4A3-5F16-2476A2F1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7" y="994142"/>
            <a:ext cx="8406700" cy="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1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D76F6DBF-00CD-21BA-FE3A-E3F61310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0744"/>
            <a:ext cx="8504583" cy="1154529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/>
              </a:rPr>
              <a:t>Lien entre GEPP et CEP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C7E776-F242-2529-4AD2-8D099420185D}"/>
              </a:ext>
            </a:extLst>
          </p:cNvPr>
          <p:cNvSpPr txBox="1"/>
          <p:nvPr/>
        </p:nvSpPr>
        <p:spPr>
          <a:xfrm>
            <a:off x="838200" y="1314839"/>
            <a:ext cx="74025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chemeClr val="bg1">
                    <a:lumMod val="65000"/>
                  </a:schemeClr>
                </a:solidFill>
              </a:rPr>
              <a:t>Pour les RH : </a:t>
            </a:r>
          </a:p>
          <a:p>
            <a:endParaRPr lang="fr-FR" sz="500" b="1" dirty="0">
              <a:solidFill>
                <a:srgbClr val="22ACB0"/>
              </a:solidFill>
            </a:endParaRP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Préparer les compétences de demain</a:t>
            </a: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Engager ses salariés dans une démarche structurée de développement des compétences</a:t>
            </a: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Anticiper l’usure professionnelle</a:t>
            </a: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Accompagner les collaborateurs en situation de fragilité </a:t>
            </a: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Sécuriser les parcours professionnels</a:t>
            </a:r>
          </a:p>
          <a:p>
            <a:pPr marL="285750" indent="-285750">
              <a:buClr>
                <a:srgbClr val="22ACB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40090"/>
                </a:solidFill>
              </a:rPr>
              <a:t>Anticiper des mutations économiques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2D55D37-E9EC-4844-F55A-5747B628B678}"/>
              </a:ext>
            </a:extLst>
          </p:cNvPr>
          <p:cNvGrpSpPr/>
          <p:nvPr/>
        </p:nvGrpSpPr>
        <p:grpSpPr>
          <a:xfrm>
            <a:off x="1072376" y="4103788"/>
            <a:ext cx="10631059" cy="1800493"/>
            <a:chOff x="1072376" y="4103788"/>
            <a:chExt cx="10631059" cy="1800493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D8DEC5-D7D8-6943-59FF-F2A5385C3371}"/>
                </a:ext>
              </a:extLst>
            </p:cNvPr>
            <p:cNvSpPr txBox="1"/>
            <p:nvPr/>
          </p:nvSpPr>
          <p:spPr>
            <a:xfrm>
              <a:off x="3198852" y="4103788"/>
              <a:ext cx="8504583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dirty="0">
                  <a:solidFill>
                    <a:schemeClr val="bg1">
                      <a:lumMod val="65000"/>
                    </a:schemeClr>
                  </a:solidFill>
                </a:rPr>
                <a:t>Pour les collaborateurs : </a:t>
              </a:r>
            </a:p>
            <a:p>
              <a:pPr marL="285750" indent="-285750">
                <a:buClr>
                  <a:srgbClr val="22ACB0"/>
                </a:buClr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rgbClr val="040090"/>
                  </a:solidFill>
                </a:rPr>
                <a:t>Identifier les compétences et renforcer sa confiance</a:t>
              </a:r>
            </a:p>
            <a:p>
              <a:pPr marL="285750" indent="-285750">
                <a:buClr>
                  <a:srgbClr val="22ACB0"/>
                </a:buClr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rgbClr val="040090"/>
                  </a:solidFill>
                </a:rPr>
                <a:t>Devenir acteur de son parcours professionnel</a:t>
              </a:r>
            </a:p>
            <a:p>
              <a:pPr marL="285750" indent="-285750">
                <a:buClr>
                  <a:srgbClr val="22ACB0"/>
                </a:buClr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rgbClr val="040090"/>
                  </a:solidFill>
                </a:rPr>
                <a:t>Anticiper les changements de l’entreprise et être force de proposition</a:t>
              </a:r>
            </a:p>
            <a:p>
              <a:pPr marL="285750" indent="-285750">
                <a:buClr>
                  <a:srgbClr val="22ACB0"/>
                </a:buClr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rgbClr val="040090"/>
                  </a:solidFill>
                </a:rPr>
                <a:t>Renforcer son employabilité et développer ses compétences</a:t>
              </a:r>
            </a:p>
            <a:p>
              <a:pPr marL="285750" indent="-285750">
                <a:buClr>
                  <a:srgbClr val="22ACB0"/>
                </a:buClr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rgbClr val="040090"/>
                  </a:solidFill>
                </a:rPr>
                <a:t>Repérer les facteurs de fragilité et les ressources à disposition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831EF55-0B76-294B-5C28-8C6156E7E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376" y="4246071"/>
              <a:ext cx="1515928" cy="15159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D6EE2E7-C4AC-E069-19DA-7C38C5982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783" y="1645625"/>
            <a:ext cx="2100649" cy="210064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28756C-8039-6E21-4D24-A1AFB459B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1" y="6504106"/>
            <a:ext cx="8406700" cy="479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8AFAED-1950-04D3-0BBB-A29C4505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1" y="1038133"/>
            <a:ext cx="8406700" cy="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 descr="Tirelire">
            <a:extLst>
              <a:ext uri="{FF2B5EF4-FFF2-40B4-BE49-F238E27FC236}">
                <a16:creationId xmlns:a16="http://schemas.microsoft.com/office/drawing/2014/main" id="{FAED522B-E690-42DA-A4C2-C15F76A2C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1470" y="4662714"/>
            <a:ext cx="573722" cy="573722"/>
          </a:xfrm>
          <a:prstGeom prst="rect">
            <a:avLst/>
          </a:prstGeom>
        </p:spPr>
      </p:pic>
      <p:pic>
        <p:nvPicPr>
          <p:cNvPr id="7" name="Graphique 6" descr="Sablier">
            <a:extLst>
              <a:ext uri="{FF2B5EF4-FFF2-40B4-BE49-F238E27FC236}">
                <a16:creationId xmlns:a16="http://schemas.microsoft.com/office/drawing/2014/main" id="{56CE7AC5-6383-405D-BACF-67633D603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8103" y="2878627"/>
            <a:ext cx="483759" cy="483759"/>
          </a:xfrm>
          <a:prstGeom prst="rect">
            <a:avLst/>
          </a:prstGeom>
        </p:spPr>
      </p:pic>
      <p:pic>
        <p:nvPicPr>
          <p:cNvPr id="11" name="Graphique 10" descr="Programmeur">
            <a:extLst>
              <a:ext uri="{FF2B5EF4-FFF2-40B4-BE49-F238E27FC236}">
                <a16:creationId xmlns:a16="http://schemas.microsoft.com/office/drawing/2014/main" id="{021805A3-673A-4423-9133-0F7388411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3968" y="3597911"/>
            <a:ext cx="594135" cy="5941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12339ED-8CB0-FEBC-76D3-BEF3D670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Dispositif Transco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- PTP</a:t>
            </a:r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D2C5FE23-B87E-40CC-AA16-7225913C5A2C}"/>
              </a:ext>
            </a:extLst>
          </p:cNvPr>
          <p:cNvGrpSpPr/>
          <p:nvPr/>
        </p:nvGrpSpPr>
        <p:grpSpPr>
          <a:xfrm>
            <a:off x="1812253" y="1427804"/>
            <a:ext cx="8356185" cy="4340213"/>
            <a:chOff x="1108310" y="2003258"/>
            <a:chExt cx="8356185" cy="4340213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6CE7C322-92A4-0FDC-9313-A3A2FFD9E6F3}"/>
                </a:ext>
              </a:extLst>
            </p:cNvPr>
            <p:cNvGrpSpPr/>
            <p:nvPr/>
          </p:nvGrpSpPr>
          <p:grpSpPr>
            <a:xfrm>
              <a:off x="1108310" y="2003258"/>
              <a:ext cx="8356185" cy="4340213"/>
              <a:chOff x="905110" y="1891125"/>
              <a:chExt cx="8356185" cy="4340213"/>
            </a:xfrm>
          </p:grpSpPr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EBDB07FD-9C09-4367-B814-03F716D60B64}"/>
                  </a:ext>
                </a:extLst>
              </p:cNvPr>
              <p:cNvSpPr/>
              <p:nvPr/>
            </p:nvSpPr>
            <p:spPr>
              <a:xfrm>
                <a:off x="3734868" y="1891125"/>
                <a:ext cx="2696671" cy="611245"/>
              </a:xfrm>
              <a:prstGeom prst="roundRect">
                <a:avLst/>
              </a:prstGeom>
              <a:solidFill>
                <a:srgbClr val="4432AA"/>
              </a:solidFill>
              <a:ln w="38100">
                <a:solidFill>
                  <a:srgbClr val="4432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TRANSCO</a:t>
                </a:r>
              </a:p>
            </p:txBody>
          </p:sp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E8FEAF4C-9B09-4899-9338-8CCBE1D92A25}"/>
                  </a:ext>
                </a:extLst>
              </p:cNvPr>
              <p:cNvSpPr/>
              <p:nvPr/>
            </p:nvSpPr>
            <p:spPr>
              <a:xfrm>
                <a:off x="3734867" y="2624942"/>
                <a:ext cx="2696671" cy="71911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792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00000"/>
                  </a:buClr>
                  <a:buSzPts val="1500"/>
                  <a:defRPr/>
                </a:pPr>
                <a:r>
                  <a:rPr lang="fr-FR" sz="1598" b="1" dirty="0">
                    <a:solidFill>
                      <a:schemeClr val="tx1"/>
                    </a:solidFill>
                    <a:cs typeface="Arial"/>
                    <a:sym typeface="Arial"/>
                  </a:rPr>
                  <a:t>2 ans</a:t>
                </a:r>
              </a:p>
              <a:p>
                <a:pPr>
                  <a:buClr>
                    <a:srgbClr val="000000"/>
                  </a:buClr>
                  <a:buSzPts val="1500"/>
                  <a:defRPr/>
                </a:pPr>
                <a:r>
                  <a:rPr lang="fr-FR" sz="1598" dirty="0">
                    <a:solidFill>
                      <a:schemeClr val="tx1"/>
                    </a:solidFill>
                    <a:cs typeface="Arial"/>
                    <a:sym typeface="Arial"/>
                  </a:rPr>
                  <a:t>ou 2400 heures</a:t>
                </a:r>
                <a:endParaRPr lang="fr-FR" sz="1598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A5F8B278-FD60-4F53-8624-50551FE34672}"/>
                  </a:ext>
                </a:extLst>
              </p:cNvPr>
              <p:cNvSpPr/>
              <p:nvPr/>
            </p:nvSpPr>
            <p:spPr>
              <a:xfrm>
                <a:off x="3734868" y="3479503"/>
                <a:ext cx="2696671" cy="82697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792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598" b="1" dirty="0">
                    <a:solidFill>
                      <a:schemeClr val="tx1"/>
                    </a:solidFill>
                    <a:ea typeface="Arial"/>
                    <a:cs typeface="Arial"/>
                    <a:sym typeface="Arial"/>
                  </a:rPr>
                  <a:t>L’employeur</a:t>
                </a:r>
                <a:r>
                  <a:rPr lang="fr-FR" sz="1598" dirty="0">
                    <a:solidFill>
                      <a:schemeClr val="tx1"/>
                    </a:solidFill>
                    <a:ea typeface="Arial"/>
                    <a:cs typeface="Arial"/>
                    <a:sym typeface="Arial"/>
                  </a:rPr>
                  <a:t> </a:t>
                </a:r>
              </a:p>
              <a:p>
                <a:r>
                  <a:rPr lang="fr-FR" sz="1598" dirty="0">
                    <a:solidFill>
                      <a:schemeClr val="tx1"/>
                    </a:solidFill>
                    <a:ea typeface="Arial"/>
                    <a:cs typeface="Arial"/>
                    <a:sym typeface="Arial"/>
                  </a:rPr>
                  <a:t>après avoir identifié des emplois fragilisés</a:t>
                </a:r>
                <a:endParaRPr lang="fr-FR" sz="1598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E1FB275-5CA1-4B0D-8345-016AC6A837DE}"/>
                  </a:ext>
                </a:extLst>
              </p:cNvPr>
              <p:cNvSpPr/>
              <p:nvPr/>
            </p:nvSpPr>
            <p:spPr>
              <a:xfrm>
                <a:off x="3734867" y="4441931"/>
                <a:ext cx="2696671" cy="7910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792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1598" dirty="0">
                    <a:solidFill>
                      <a:prstClr val="black"/>
                    </a:solidFill>
                  </a:rPr>
                  <a:t>Formation prise en charge et salaire maintenu, </a:t>
                </a:r>
              </a:p>
              <a:p>
                <a:pPr>
                  <a:defRPr/>
                </a:pPr>
                <a:r>
                  <a:rPr lang="fr-FR" sz="1598" b="1" dirty="0">
                    <a:solidFill>
                      <a:prstClr val="black"/>
                    </a:solidFill>
                  </a:rPr>
                  <a:t>sans</a:t>
                </a:r>
                <a:r>
                  <a:rPr lang="fr-FR" sz="1598" dirty="0">
                    <a:solidFill>
                      <a:prstClr val="black"/>
                    </a:solidFill>
                  </a:rPr>
                  <a:t> mobilisation du CPF</a:t>
                </a:r>
                <a:endParaRPr lang="fr-FR" sz="1598" dirty="0"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A058B782-10DD-4B3A-9CC5-860356A57931}"/>
                  </a:ext>
                </a:extLst>
              </p:cNvPr>
              <p:cNvSpPr/>
              <p:nvPr/>
            </p:nvSpPr>
            <p:spPr>
              <a:xfrm>
                <a:off x="6564624" y="1895464"/>
                <a:ext cx="2696671" cy="611245"/>
              </a:xfrm>
              <a:prstGeom prst="roundRect">
                <a:avLst/>
              </a:prstGeom>
              <a:solidFill>
                <a:srgbClr val="00A8A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215"/>
                <a:r>
                  <a:rPr lang="fr-FR" sz="1598" b="1" dirty="0">
                    <a:solidFill>
                      <a:prstClr val="white"/>
                    </a:solidFill>
                  </a:rPr>
                  <a:t>PTP</a:t>
                </a:r>
                <a:endParaRPr lang="fr-FR" sz="1598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8EB21880-C066-4EAC-92A7-73B1FD634252}"/>
                  </a:ext>
                </a:extLst>
              </p:cNvPr>
              <p:cNvSpPr/>
              <p:nvPr/>
            </p:nvSpPr>
            <p:spPr>
              <a:xfrm>
                <a:off x="6564624" y="2624942"/>
                <a:ext cx="2696671" cy="71911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A8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00000"/>
                  </a:buClr>
                  <a:buSzPts val="1500"/>
                  <a:defRPr/>
                </a:pPr>
                <a:r>
                  <a:rPr lang="fr-FR" sz="1598" b="1" dirty="0">
                    <a:solidFill>
                      <a:schemeClr val="tx1"/>
                    </a:solidFill>
                    <a:cs typeface="Arial"/>
                    <a:sym typeface="Arial"/>
                  </a:rPr>
                  <a:t>1 ans</a:t>
                </a:r>
              </a:p>
              <a:p>
                <a:pPr>
                  <a:buClr>
                    <a:srgbClr val="000000"/>
                  </a:buClr>
                  <a:buSzPts val="1500"/>
                  <a:defRPr/>
                </a:pPr>
                <a:r>
                  <a:rPr lang="fr-FR" sz="1598" dirty="0">
                    <a:solidFill>
                      <a:schemeClr val="tx1"/>
                    </a:solidFill>
                    <a:cs typeface="Arial"/>
                    <a:sym typeface="Arial"/>
                  </a:rPr>
                  <a:t>ou 1200 heures</a:t>
                </a:r>
                <a:endParaRPr lang="fr-FR" sz="1798" dirty="0"/>
              </a:p>
            </p:txBody>
          </p: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60FDF6EE-A73A-4A83-81ED-637E729F71B5}"/>
                  </a:ext>
                </a:extLst>
              </p:cNvPr>
              <p:cNvSpPr/>
              <p:nvPr/>
            </p:nvSpPr>
            <p:spPr>
              <a:xfrm>
                <a:off x="6564624" y="3479503"/>
                <a:ext cx="2696671" cy="82697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A8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598" b="1" dirty="0">
                    <a:solidFill>
                      <a:schemeClr val="tx1"/>
                    </a:solidFill>
                  </a:rPr>
                  <a:t>Le salarié</a:t>
                </a:r>
              </a:p>
              <a:p>
                <a:r>
                  <a:rPr lang="fr-FR" sz="1598" dirty="0">
                    <a:solidFill>
                      <a:schemeClr val="tx1"/>
                    </a:solidFill>
                  </a:rPr>
                  <a:t>désireux d’effectuer une reconversion professionnelle</a:t>
                </a:r>
              </a:p>
            </p:txBody>
          </p:sp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5CB442CC-221E-4743-AA9E-432C4A27A793}"/>
                  </a:ext>
                </a:extLst>
              </p:cNvPr>
              <p:cNvSpPr/>
              <p:nvPr/>
            </p:nvSpPr>
            <p:spPr>
              <a:xfrm>
                <a:off x="6564624" y="4441931"/>
                <a:ext cx="2696671" cy="82697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A8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598" dirty="0">
                    <a:solidFill>
                      <a:schemeClr val="tx1"/>
                    </a:solidFill>
                  </a:rPr>
                  <a:t>Formation prise en charge et salaire maintenu, </a:t>
                </a:r>
              </a:p>
              <a:p>
                <a:r>
                  <a:rPr lang="fr-FR" sz="1598" b="1" dirty="0">
                    <a:solidFill>
                      <a:schemeClr val="tx1"/>
                    </a:solidFill>
                  </a:rPr>
                  <a:t>avec</a:t>
                </a:r>
                <a:r>
                  <a:rPr lang="fr-FR" sz="1598" dirty="0">
                    <a:solidFill>
                      <a:schemeClr val="tx1"/>
                    </a:solidFill>
                  </a:rPr>
                  <a:t> mobilisation du CPF</a:t>
                </a:r>
              </a:p>
            </p:txBody>
          </p:sp>
          <p:sp>
            <p:nvSpPr>
              <p:cNvPr id="38" name="Rectangle : coins arrondis 37">
                <a:extLst>
                  <a:ext uri="{FF2B5EF4-FFF2-40B4-BE49-F238E27FC236}">
                    <a16:creationId xmlns:a16="http://schemas.microsoft.com/office/drawing/2014/main" id="{0EF4CE06-7E3E-4FAE-A6BD-2271D916A75A}"/>
                  </a:ext>
                </a:extLst>
              </p:cNvPr>
              <p:cNvSpPr/>
              <p:nvPr/>
            </p:nvSpPr>
            <p:spPr>
              <a:xfrm>
                <a:off x="6564624" y="5404359"/>
                <a:ext cx="2696671" cy="82697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A8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598" b="1" dirty="0">
                    <a:solidFill>
                      <a:schemeClr val="tx1"/>
                    </a:solidFill>
                  </a:rPr>
                  <a:t>Une seule </a:t>
                </a:r>
                <a:r>
                  <a:rPr lang="fr-FR" sz="1598" dirty="0">
                    <a:solidFill>
                      <a:schemeClr val="tx1"/>
                    </a:solidFill>
                  </a:rPr>
                  <a:t>certification</a:t>
                </a:r>
              </a:p>
              <a:p>
                <a:r>
                  <a:rPr lang="fr-FR" sz="1598" dirty="0">
                    <a:solidFill>
                      <a:schemeClr val="tx1"/>
                    </a:solidFill>
                  </a:rPr>
                  <a:t>et un seul </a:t>
                </a:r>
                <a:r>
                  <a:rPr lang="fr-FR" sz="1598" dirty="0">
                    <a:solidFill>
                      <a:prstClr val="black"/>
                    </a:solidFill>
                  </a:rPr>
                  <a:t>organisme de formation</a:t>
                </a:r>
                <a:endParaRPr lang="fr-FR" sz="1598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0A4EBE9E-81B7-4795-865B-65878EF6B0C1}"/>
                  </a:ext>
                </a:extLst>
              </p:cNvPr>
              <p:cNvSpPr/>
              <p:nvPr/>
            </p:nvSpPr>
            <p:spPr>
              <a:xfrm>
                <a:off x="3734868" y="5404359"/>
                <a:ext cx="2696671" cy="826979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792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fr-FR" sz="1598" b="1" dirty="0">
                    <a:solidFill>
                      <a:prstClr val="black"/>
                    </a:solidFill>
                  </a:rPr>
                  <a:t>Plusieurs</a:t>
                </a:r>
                <a:r>
                  <a:rPr lang="fr-FR" sz="1598" dirty="0">
                    <a:solidFill>
                      <a:prstClr val="black"/>
                    </a:solidFill>
                  </a:rPr>
                  <a:t> certifications</a:t>
                </a:r>
              </a:p>
              <a:p>
                <a:pPr lvl="0">
                  <a:defRPr/>
                </a:pPr>
                <a:r>
                  <a:rPr lang="fr-FR" sz="1598" dirty="0">
                    <a:solidFill>
                      <a:prstClr val="black"/>
                    </a:solidFill>
                  </a:rPr>
                  <a:t>et plusieurs organismes de formation</a:t>
                </a:r>
                <a:endParaRPr lang="fr-FR" sz="1798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368A4A03-0EDC-4EA6-BE85-F2B0E0981364}"/>
                  </a:ext>
                </a:extLst>
              </p:cNvPr>
              <p:cNvSpPr/>
              <p:nvPr/>
            </p:nvSpPr>
            <p:spPr>
              <a:xfrm>
                <a:off x="905110" y="2619207"/>
                <a:ext cx="2696671" cy="71911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DURÉE MAXIMUM</a:t>
                </a:r>
              </a:p>
            </p:txBody>
          </p: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8DECD492-F8BB-48E6-9AF2-65C6C7FBCF85}"/>
                  </a:ext>
                </a:extLst>
              </p:cNvPr>
              <p:cNvSpPr/>
              <p:nvPr/>
            </p:nvSpPr>
            <p:spPr>
              <a:xfrm>
                <a:off x="905110" y="3429000"/>
                <a:ext cx="2696671" cy="877482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À L’INITIATIVE</a:t>
                </a:r>
              </a:p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DE…</a:t>
                </a:r>
              </a:p>
            </p:txBody>
          </p: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6E6C1C2B-CF54-41E5-82A2-A04F6D711A82}"/>
                  </a:ext>
                </a:extLst>
              </p:cNvPr>
              <p:cNvSpPr/>
              <p:nvPr/>
            </p:nvSpPr>
            <p:spPr>
              <a:xfrm>
                <a:off x="905110" y="4441931"/>
                <a:ext cx="2696671" cy="791023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FINANCEMENT</a:t>
                </a:r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8B39EDA7-3301-4FAA-9D67-5CCDE5CD8E7B}"/>
                  </a:ext>
                </a:extLst>
              </p:cNvPr>
              <p:cNvSpPr/>
              <p:nvPr/>
            </p:nvSpPr>
            <p:spPr>
              <a:xfrm>
                <a:off x="905110" y="5404359"/>
                <a:ext cx="2696671" cy="8269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NOMBRE DE</a:t>
                </a:r>
              </a:p>
              <a:p>
                <a:pPr defTabSz="1216215"/>
                <a:r>
                  <a:rPr lang="fr-FR" sz="1598" b="1" dirty="0">
                    <a:solidFill>
                      <a:prstClr val="white"/>
                    </a:solidFill>
                    <a:latin typeface="Calibri" panose="020F0502020204030204"/>
                  </a:rPr>
                  <a:t>CERTIFICATION</a:t>
                </a:r>
              </a:p>
            </p:txBody>
          </p:sp>
        </p:grpSp>
        <p:pic>
          <p:nvPicPr>
            <p:cNvPr id="9" name="Graphique 8" descr="Employé(e) de bureau">
              <a:extLst>
                <a:ext uri="{FF2B5EF4-FFF2-40B4-BE49-F238E27FC236}">
                  <a16:creationId xmlns:a16="http://schemas.microsoft.com/office/drawing/2014/main" id="{110D01AB-1B9D-4E91-8E88-1D55DC7F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18103" y="3637674"/>
              <a:ext cx="594135" cy="594135"/>
            </a:xfrm>
            <a:prstGeom prst="rect">
              <a:avLst/>
            </a:prstGeom>
          </p:spPr>
        </p:pic>
        <p:pic>
          <p:nvPicPr>
            <p:cNvPr id="14" name="Graphique 13" descr="Toque d'étudiant">
              <a:extLst>
                <a:ext uri="{FF2B5EF4-FFF2-40B4-BE49-F238E27FC236}">
                  <a16:creationId xmlns:a16="http://schemas.microsoft.com/office/drawing/2014/main" id="{B7E2A977-D300-4A79-A382-500F17B1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12756" y="5648424"/>
              <a:ext cx="563113" cy="563113"/>
            </a:xfrm>
            <a:prstGeom prst="rect">
              <a:avLst/>
            </a:prstGeom>
          </p:spPr>
        </p:pic>
        <p:pic>
          <p:nvPicPr>
            <p:cNvPr id="95" name="Graphique 94" descr="Tirelire">
              <a:extLst>
                <a:ext uri="{FF2B5EF4-FFF2-40B4-BE49-F238E27FC236}">
                  <a16:creationId xmlns:a16="http://schemas.microsoft.com/office/drawing/2014/main" id="{376954C5-98EF-A658-6CD9-BA8E5941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4147" y="4656812"/>
              <a:ext cx="573722" cy="573722"/>
            </a:xfrm>
            <a:prstGeom prst="rect">
              <a:avLst/>
            </a:prstGeom>
          </p:spPr>
        </p:pic>
        <p:pic>
          <p:nvPicPr>
            <p:cNvPr id="96" name="Graphique 95" descr="Sablier">
              <a:extLst>
                <a:ext uri="{FF2B5EF4-FFF2-40B4-BE49-F238E27FC236}">
                  <a16:creationId xmlns:a16="http://schemas.microsoft.com/office/drawing/2014/main" id="{CD05EFF8-C379-E3EA-0A3C-23026B5F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0780" y="2872725"/>
              <a:ext cx="483759" cy="483759"/>
            </a:xfrm>
            <a:prstGeom prst="rect">
              <a:avLst/>
            </a:prstGeom>
          </p:spPr>
        </p:pic>
        <p:pic>
          <p:nvPicPr>
            <p:cNvPr id="97" name="Graphique 96" descr="Programmeur">
              <a:extLst>
                <a:ext uri="{FF2B5EF4-FFF2-40B4-BE49-F238E27FC236}">
                  <a16:creationId xmlns:a16="http://schemas.microsoft.com/office/drawing/2014/main" id="{46C96274-9C9B-D231-4C1A-5CA89DE1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56645" y="3592009"/>
              <a:ext cx="594135" cy="594135"/>
            </a:xfrm>
            <a:prstGeom prst="rect">
              <a:avLst/>
            </a:prstGeom>
          </p:spPr>
        </p:pic>
      </p:grpSp>
      <p:pic>
        <p:nvPicPr>
          <p:cNvPr id="99" name="Image 98">
            <a:extLst>
              <a:ext uri="{FF2B5EF4-FFF2-40B4-BE49-F238E27FC236}">
                <a16:creationId xmlns:a16="http://schemas.microsoft.com/office/drawing/2014/main" id="{D5045CAC-C178-46DA-6A23-5BA0E0E7B3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9" y="6493221"/>
            <a:ext cx="8406700" cy="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08D912-7DF1-2346-A7AD-9E05A5A7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224" y="6265604"/>
            <a:ext cx="1030313" cy="45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4AFBE-A2B2-3538-A34D-BEFAD3AE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9754"/>
            <a:ext cx="8407113" cy="487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1A1215-0A43-705B-6177-131CBB356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79" y="538246"/>
            <a:ext cx="7994957" cy="44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0F1E64B-9856-D048-88CB-E6D92E16ACC1}"/>
              </a:ext>
            </a:extLst>
          </p:cNvPr>
          <p:cNvCxnSpPr/>
          <p:nvPr/>
        </p:nvCxnSpPr>
        <p:spPr>
          <a:xfrm>
            <a:off x="4249783" y="1219923"/>
            <a:ext cx="3483428" cy="0"/>
          </a:xfrm>
          <a:prstGeom prst="line">
            <a:avLst/>
          </a:prstGeom>
          <a:ln w="190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5">
            <a:extLst>
              <a:ext uri="{FF2B5EF4-FFF2-40B4-BE49-F238E27FC236}">
                <a16:creationId xmlns:a16="http://schemas.microsoft.com/office/drawing/2014/main" id="{BF0ECD78-7063-044A-9B96-9A4CD3EE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15900" algn="l"/>
              </a:tabLst>
            </a:pPr>
            <a:r>
              <a:rPr lang="fr-FR" dirty="0"/>
              <a:t>Les  missions d’un OPCO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1416FF0-0E16-A441-804F-882B6E050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714501"/>
            <a:ext cx="11287124" cy="4571999"/>
          </a:xfrm>
        </p:spPr>
        <p:txBody>
          <a:bodyPr/>
          <a:lstStyle/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Informer, conseiller et accompagner</a:t>
            </a:r>
            <a:r>
              <a:rPr lang="fr-FR" sz="1600" dirty="0"/>
              <a:t> les entreprises dans leurs projets de</a:t>
            </a:r>
            <a:r>
              <a:rPr lang="fr-FR" sz="1600" b="1" dirty="0"/>
              <a:t> formation </a:t>
            </a:r>
            <a:r>
              <a:rPr lang="fr-FR" sz="1600" dirty="0"/>
              <a:t>et de </a:t>
            </a:r>
            <a:r>
              <a:rPr lang="fr-FR" sz="1600" b="1" dirty="0"/>
              <a:t>recrutement, notamment dans le cadre du Plan de Développement des Compétences </a:t>
            </a:r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endParaRPr lang="fr-FR" sz="1600" b="1" dirty="0"/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S’engager</a:t>
            </a:r>
            <a:r>
              <a:rPr lang="fr-FR" sz="1600" dirty="0"/>
              <a:t> dans le développement des compétences des salariés des entreprises pour leur permettre de faire face à la transformation des métiers et aux nouveaux défis (environnement, digitalisation…)</a:t>
            </a:r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endParaRPr lang="fr-FR" sz="1600" b="1" dirty="0"/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Faire découvrir</a:t>
            </a:r>
            <a:r>
              <a:rPr lang="fr-FR" sz="1600" dirty="0"/>
              <a:t> la diversité des métiers auprès du grand public</a:t>
            </a:r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endParaRPr lang="fr-FR" sz="1600" dirty="0"/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Financer et faciliter</a:t>
            </a:r>
            <a:r>
              <a:rPr lang="fr-FR" sz="1600" dirty="0"/>
              <a:t> l’apprentissage et la professionnalisation des jeunes </a:t>
            </a:r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endParaRPr lang="fr-FR" sz="1600" dirty="0"/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Anticiper</a:t>
            </a:r>
            <a:r>
              <a:rPr lang="fr-FR" sz="1600" dirty="0"/>
              <a:t> les métiers et les compétences dont les entreprises vont avoir besoin demain </a:t>
            </a:r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endParaRPr lang="fr-FR" sz="1600" dirty="0"/>
          </a:p>
          <a:p>
            <a:pPr marL="244475" lvl="1" indent="-244475">
              <a:lnSpc>
                <a:spcPct val="100000"/>
              </a:lnSpc>
              <a:spcBef>
                <a:spcPts val="1100"/>
              </a:spcBef>
              <a:buClr>
                <a:schemeClr val="accent3"/>
              </a:buClr>
              <a:buSzPct val="80000"/>
              <a:buFont typeface=".Lucida Grande UI Regular"/>
              <a:buChar char="►"/>
            </a:pPr>
            <a:r>
              <a:rPr lang="fr-FR" sz="1600" b="1" dirty="0"/>
              <a:t>Favoriser</a:t>
            </a:r>
            <a:r>
              <a:rPr lang="fr-FR" sz="1600" dirty="0"/>
              <a:t> l’accès aux certifications permettant une meilleure et rapide insertion professionnelle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48C2F-91A2-3372-E8FA-DA9CC0D7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446" y="261453"/>
            <a:ext cx="1191658" cy="14530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38D956-DC75-F464-08F9-2C78A045E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4897"/>
            <a:ext cx="12260424" cy="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F05B335-03AC-8B40-7E6F-35360A178669}"/>
              </a:ext>
            </a:extLst>
          </p:cNvPr>
          <p:cNvSpPr txBox="1"/>
          <p:nvPr/>
        </p:nvSpPr>
        <p:spPr>
          <a:xfrm>
            <a:off x="1678926" y="3816033"/>
            <a:ext cx="3058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9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fr-FR" sz="900" dirty="0">
              <a:solidFill>
                <a:schemeClr val="accent5">
                  <a:lumMod val="60000"/>
                  <a:lumOff val="40000"/>
                </a:schemeClr>
              </a:solidFill>
              <a:latin typeface=".Lucida Grande UI Regular"/>
            </a:endParaRPr>
          </a:p>
          <a:p>
            <a:endParaRPr lang="fr-FR" sz="900" dirty="0">
              <a:latin typeface=".Lucida Grande UI Regular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6F89984-C368-E3BD-127A-75FC42D2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198" y="-5644"/>
            <a:ext cx="10114678" cy="809052"/>
          </a:xfrm>
        </p:spPr>
        <p:txBody>
          <a:bodyPr/>
          <a:lstStyle/>
          <a:p>
            <a:pPr algn="ctr"/>
            <a:r>
              <a:rPr lang="fr-FR" dirty="0"/>
              <a:t>11 OPERATEURS DE COMPETENCES</a:t>
            </a:r>
          </a:p>
        </p:txBody>
      </p:sp>
      <p:sp>
        <p:nvSpPr>
          <p:cNvPr id="17" name="Hexagone 16">
            <a:extLst>
              <a:ext uri="{FF2B5EF4-FFF2-40B4-BE49-F238E27FC236}">
                <a16:creationId xmlns:a16="http://schemas.microsoft.com/office/drawing/2014/main" id="{5E40A4FE-D7EF-CB99-2440-DFA3E7C766C9}"/>
              </a:ext>
            </a:extLst>
          </p:cNvPr>
          <p:cNvSpPr/>
          <p:nvPr/>
        </p:nvSpPr>
        <p:spPr>
          <a:xfrm>
            <a:off x="4474479" y="2496084"/>
            <a:ext cx="3017683" cy="2488519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Fiches d’identité </a:t>
            </a:r>
            <a:endParaRPr lang="fr-FR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 OPCO </a:t>
            </a:r>
            <a:endParaRPr lang="fr-FR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 Bretagne</a:t>
            </a:r>
            <a:endParaRPr lang="fr-FR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BB39D53-4078-EE11-6D83-DEE825354068}"/>
              </a:ext>
            </a:extLst>
          </p:cNvPr>
          <p:cNvGrpSpPr/>
          <p:nvPr/>
        </p:nvGrpSpPr>
        <p:grpSpPr>
          <a:xfrm>
            <a:off x="3128672" y="966273"/>
            <a:ext cx="2757580" cy="1037770"/>
            <a:chOff x="761475" y="2254165"/>
            <a:chExt cx="2757580" cy="103777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8DB167A-48C1-7433-ECC6-7CCCAAF6F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475" y="2254165"/>
              <a:ext cx="1970336" cy="59760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3B60617-6038-706B-4F49-3CC2FE8DA83B}"/>
                </a:ext>
              </a:extLst>
            </p:cNvPr>
            <p:cNvSpPr txBox="1"/>
            <p:nvPr/>
          </p:nvSpPr>
          <p:spPr>
            <a:xfrm>
              <a:off x="761475" y="2830270"/>
              <a:ext cx="2757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Montserrat SemiBold" panose="00000700000000000000" pitchFamily="2" charset="0"/>
                </a:rPr>
                <a:t>Commerce (commerce détail, vente à distance, grande distribution…)</a:t>
              </a:r>
            </a:p>
            <a:p>
              <a:r>
                <a: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https://www.lopcommerce.com</a:t>
              </a:r>
              <a:endParaRPr lang="fr-FR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5339EE5-1A60-7AC0-C76C-2F10A0F6DD1A}"/>
              </a:ext>
            </a:extLst>
          </p:cNvPr>
          <p:cNvGrpSpPr/>
          <p:nvPr/>
        </p:nvGrpSpPr>
        <p:grpSpPr>
          <a:xfrm>
            <a:off x="1571169" y="1233627"/>
            <a:ext cx="2757580" cy="1449957"/>
            <a:chOff x="409555" y="3874312"/>
            <a:chExt cx="2757580" cy="14499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00E308-8B01-6DBC-D448-B81F0A303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315" y="3874312"/>
              <a:ext cx="579303" cy="857234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3594E20-CED9-473B-AE30-30E6EECA08BE}"/>
                </a:ext>
              </a:extLst>
            </p:cNvPr>
            <p:cNvSpPr txBox="1"/>
            <p:nvPr/>
          </p:nvSpPr>
          <p:spPr>
            <a:xfrm>
              <a:off x="409555" y="4739494"/>
              <a:ext cx="2757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Montserrat SemiBold" panose="00000700000000000000" pitchFamily="2" charset="0"/>
                </a:rPr>
                <a:t>Interindustries (chimie, métallurgie, plasturgie, électronique, textile, industries pharmaceutiques…)</a:t>
              </a:r>
            </a:p>
            <a:p>
              <a:r>
                <a:rPr lang="fr-FR" sz="800" dirty="0">
                  <a:solidFill>
                    <a:srgbClr val="00B0F0"/>
                  </a:solidFill>
                  <a:latin typeface="Montserrat SemiBold" panose="00000700000000000000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https://www.opco2i.fr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4FC5D9F-1031-D1F0-30C4-B68D529B6CAA}"/>
              </a:ext>
            </a:extLst>
          </p:cNvPr>
          <p:cNvGrpSpPr/>
          <p:nvPr/>
        </p:nvGrpSpPr>
        <p:grpSpPr>
          <a:xfrm>
            <a:off x="5665311" y="687483"/>
            <a:ext cx="2637217" cy="1316560"/>
            <a:chOff x="8327848" y="3588385"/>
            <a:chExt cx="2637217" cy="131656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4B65CBE-2F8D-CBBB-117A-906AE17D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7848" y="3588385"/>
              <a:ext cx="2548305" cy="106136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9E87704-F940-4D64-5A20-61132345556E}"/>
                </a:ext>
              </a:extLst>
            </p:cNvPr>
            <p:cNvSpPr txBox="1"/>
            <p:nvPr/>
          </p:nvSpPr>
          <p:spPr>
            <a:xfrm>
              <a:off x="8572847" y="4320170"/>
              <a:ext cx="23922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Montserrat SemiBold" panose="00000700000000000000" pitchFamily="2" charset="0"/>
                </a:rPr>
                <a:t>Economie sociale, habitat social</a:t>
              </a:r>
            </a:p>
            <a:p>
              <a:r>
                <a:rPr lang="fr-FR" sz="800" dirty="0">
                  <a:latin typeface="Montserrat SemiBold" panose="00000700000000000000" pitchFamily="2" charset="0"/>
                </a:rPr>
                <a:t>Services aux personnes, insertion, sport</a:t>
              </a:r>
            </a:p>
            <a:p>
              <a:r>
                <a:rPr lang="fr-FR" sz="800" dirty="0">
                  <a:latin typeface="Montserrat SemiBold" panose="00000700000000000000" pitchFamily="2" charset="0"/>
                </a:rPr>
                <a:t>Enseignement formation</a:t>
              </a:r>
            </a:p>
            <a:p>
              <a:r>
                <a:rPr lang="fr-FR" sz="800" dirty="0">
                  <a:solidFill>
                    <a:srgbClr val="00B0F0"/>
                  </a:solidFill>
                  <a:latin typeface="Montserrat SemiBold" panose="00000700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</a:t>
              </a:r>
              <a:r>
                <a: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</a:t>
              </a:r>
              <a:r>
                <a:rPr lang="fr-FR" sz="800" dirty="0">
                  <a:solidFill>
                    <a:srgbClr val="00B0F0"/>
                  </a:solidFill>
                  <a:latin typeface="Montserrat SemiBold" panose="00000700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.uniformation.fr</a:t>
              </a:r>
              <a:endParaRPr lang="fr-FR" sz="800" dirty="0">
                <a:solidFill>
                  <a:srgbClr val="00B0F0"/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785C13-19DA-D71D-2ED0-4958ACC70529}"/>
              </a:ext>
            </a:extLst>
          </p:cNvPr>
          <p:cNvGrpSpPr/>
          <p:nvPr/>
        </p:nvGrpSpPr>
        <p:grpSpPr>
          <a:xfrm>
            <a:off x="8424471" y="1135966"/>
            <a:ext cx="2757580" cy="1360118"/>
            <a:chOff x="7378872" y="2590355"/>
            <a:chExt cx="2757580" cy="1360118"/>
          </a:xfrm>
        </p:grpSpPr>
        <p:pic>
          <p:nvPicPr>
            <p:cNvPr id="1028" name="Picture 4" descr="AKTO / ESSFIMO - Services à forte intensité de main d'œuvre">
              <a:extLst>
                <a:ext uri="{FF2B5EF4-FFF2-40B4-BE49-F238E27FC236}">
                  <a16:creationId xmlns:a16="http://schemas.microsoft.com/office/drawing/2014/main" id="{78337121-9D60-FB18-AB43-06B9C7191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169" y="2590355"/>
              <a:ext cx="1073674" cy="60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144552E-F886-248D-5850-FE7F8A491F63}"/>
                </a:ext>
              </a:extLst>
            </p:cNvPr>
            <p:cNvSpPr txBox="1"/>
            <p:nvPr/>
          </p:nvSpPr>
          <p:spPr>
            <a:xfrm>
              <a:off x="7378872" y="3088699"/>
              <a:ext cx="275758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Montserrat SemiBold" panose="00000700000000000000" pitchFamily="2" charset="0"/>
                </a:rPr>
                <a:t>Propreté, travail temporaire, Sécurité</a:t>
              </a:r>
            </a:p>
            <a:p>
              <a:r>
                <a:rPr lang="fr-FR" sz="800" dirty="0">
                  <a:latin typeface="Montserrat SemiBold" panose="00000700000000000000" pitchFamily="2" charset="0"/>
                </a:rPr>
                <a:t>Commerce de gros, hôtellerie-restauration,</a:t>
              </a:r>
            </a:p>
            <a:p>
              <a:r>
                <a:rPr lang="fr-FR" sz="800" dirty="0">
                  <a:latin typeface="Montserrat SemiBold" panose="00000700000000000000" pitchFamily="2" charset="0"/>
                </a:rPr>
                <a:t>Organismes de formation, environnement…</a:t>
              </a:r>
            </a:p>
            <a:p>
              <a:r>
                <a:rPr lang="fr-FR" sz="800" dirty="0">
                  <a:solidFill>
                    <a:srgbClr val="0563C1"/>
                  </a:solidFill>
                  <a:latin typeface="Montserrat SemiBold" panose="00000700000000000000" pitchFamily="2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https://www.akto.</a:t>
              </a:r>
              <a:r>
                <a: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</a:t>
              </a:r>
              <a:endParaRPr lang="fr-FR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0"/>
              </a:endParaRPr>
            </a:p>
            <a:p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0EFE872-1110-990B-978E-1471608F7D36}"/>
              </a:ext>
            </a:extLst>
          </p:cNvPr>
          <p:cNvGrpSpPr/>
          <p:nvPr/>
        </p:nvGrpSpPr>
        <p:grpSpPr>
          <a:xfrm>
            <a:off x="8520663" y="2190480"/>
            <a:ext cx="2317632" cy="1188005"/>
            <a:chOff x="7929304" y="5076638"/>
            <a:chExt cx="2317632" cy="1188005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604DF27-3F37-56D5-05A4-B45526DEC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9304" y="5076638"/>
              <a:ext cx="1952797" cy="976399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51EEBE3-DD8F-6D67-7949-13BBDE4EB58C}"/>
                </a:ext>
              </a:extLst>
            </p:cNvPr>
            <p:cNvSpPr txBox="1"/>
            <p:nvPr/>
          </p:nvSpPr>
          <p:spPr>
            <a:xfrm>
              <a:off x="8452504" y="5926089"/>
              <a:ext cx="1794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Montserrat SemiBold" panose="00000700000000000000" pitchFamily="2" charset="0"/>
                </a:rPr>
                <a:t>Santé, médico-social, Social</a:t>
              </a:r>
            </a:p>
            <a:p>
              <a:r>
                <a: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https://www.opco-sante.fr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8AF450-6C93-A0FF-BF1B-E7E839E4D85D}"/>
              </a:ext>
            </a:extLst>
          </p:cNvPr>
          <p:cNvGrpSpPr/>
          <p:nvPr/>
        </p:nvGrpSpPr>
        <p:grpSpPr>
          <a:xfrm>
            <a:off x="1155997" y="2937679"/>
            <a:ext cx="10507286" cy="3530833"/>
            <a:chOff x="1155997" y="2937679"/>
            <a:chExt cx="10507286" cy="3530833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1DA60456-6FDA-7E7C-3EE6-5E98B313F3FF}"/>
                </a:ext>
              </a:extLst>
            </p:cNvPr>
            <p:cNvGrpSpPr/>
            <p:nvPr/>
          </p:nvGrpSpPr>
          <p:grpSpPr>
            <a:xfrm>
              <a:off x="8278165" y="4912059"/>
              <a:ext cx="2757580" cy="1165949"/>
              <a:chOff x="4823389" y="796401"/>
              <a:chExt cx="2757580" cy="1165949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70B51AA-19D9-ED25-0F46-323EFEE5AEBF}"/>
                  </a:ext>
                </a:extLst>
              </p:cNvPr>
              <p:cNvSpPr txBox="1"/>
              <p:nvPr/>
            </p:nvSpPr>
            <p:spPr>
              <a:xfrm>
                <a:off x="4823389" y="1500685"/>
                <a:ext cx="2757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Bâtiment, Travaux publics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Négoce de bois et de matériaux de construction</a:t>
                </a:r>
              </a:p>
              <a:p>
                <a:r>
                  <a:rPr lang="fr-FR" sz="800" dirty="0">
                    <a:solidFill>
                      <a:srgbClr val="00B0F0"/>
                    </a:solidFill>
                    <a:latin typeface="Montserrat SemiBold" panose="00000700000000000000" pitchFamily="2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https://www.constructys.fr</a:t>
                </a:r>
                <a:endParaRPr lang="fr-FR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AD0C6726-9152-437F-8DF8-70ACA7010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91846" y="796401"/>
                <a:ext cx="1055493" cy="712458"/>
              </a:xfrm>
              <a:prstGeom prst="rect">
                <a:avLst/>
              </a:prstGeom>
            </p:spPr>
          </p:pic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D5FDC16-5EA8-3EE2-889F-7AAD5083C7A7}"/>
                </a:ext>
              </a:extLst>
            </p:cNvPr>
            <p:cNvGrpSpPr/>
            <p:nvPr/>
          </p:nvGrpSpPr>
          <p:grpSpPr>
            <a:xfrm>
              <a:off x="1155997" y="2937679"/>
              <a:ext cx="2757580" cy="1073196"/>
              <a:chOff x="652791" y="986584"/>
              <a:chExt cx="2757580" cy="1073196"/>
            </a:xfrm>
            <a:effectLst/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269BAE8-0040-F628-A562-0C6CAF15F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7633" y="986584"/>
                <a:ext cx="939676" cy="33209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0BA4DC8-A157-FD5C-0C63-B80C48DA142E}"/>
                  </a:ext>
                </a:extLst>
              </p:cNvPr>
              <p:cNvSpPr txBox="1"/>
              <p:nvPr/>
            </p:nvSpPr>
            <p:spPr>
              <a:xfrm>
                <a:off x="652791" y="1351894"/>
                <a:ext cx="275758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Culture, Industries créatives, médias, communication, télécommunications, sport, tourisme, loisirs, divertissement</a:t>
                </a:r>
              </a:p>
              <a:p>
                <a:r>
                  <a:rPr lang="fr-FR" sz="800" dirty="0">
                    <a:solidFill>
                      <a:srgbClr val="00B0F0"/>
                    </a:solidFill>
                    <a:latin typeface="Montserrat SemiBold" panose="00000700000000000000" pitchFamily="2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https://www.afdas.</a:t>
                </a:r>
                <a:r>
                  <a:rPr lang="fr-FR" sz="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Montserrat SemiBold" panose="00000700000000000000" pitchFamily="2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com</a:t>
                </a:r>
                <a:endPara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</a:endParaRPr>
              </a:p>
              <a:p>
                <a:endPara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</a:endParaRP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4F570DE-1809-ED70-9CCD-23C490980505}"/>
                </a:ext>
              </a:extLst>
            </p:cNvPr>
            <p:cNvGrpSpPr/>
            <p:nvPr/>
          </p:nvGrpSpPr>
          <p:grpSpPr>
            <a:xfrm>
              <a:off x="8905703" y="3633234"/>
              <a:ext cx="2757580" cy="1151492"/>
              <a:chOff x="8118573" y="919730"/>
              <a:chExt cx="2757580" cy="115149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2385B7-3FE9-CF27-3226-87E7E87EE391}"/>
                  </a:ext>
                </a:extLst>
              </p:cNvPr>
              <p:cNvSpPr txBox="1"/>
              <p:nvPr/>
            </p:nvSpPr>
            <p:spPr>
              <a:xfrm>
                <a:off x="8118573" y="1609557"/>
                <a:ext cx="2757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Transport routier, maritime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Services de l’automobile</a:t>
                </a:r>
              </a:p>
              <a:p>
                <a:r>
                  <a:rPr lang="fr-FR" sz="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Montserrat SemiBold" panose="00000700000000000000" pitchFamily="2" charset="0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https://www.opcomobilites.fr</a:t>
                </a:r>
                <a:endParaRPr lang="fr-FR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F7509504-4E99-DB1C-4F95-30E7C7F80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95746" y="919730"/>
                <a:ext cx="1010387" cy="760716"/>
              </a:xfrm>
              <a:prstGeom prst="rect">
                <a:avLst/>
              </a:prstGeom>
            </p:spPr>
          </p:pic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87F12003-2168-6085-71A4-23523DEC9931}"/>
                </a:ext>
              </a:extLst>
            </p:cNvPr>
            <p:cNvGrpSpPr/>
            <p:nvPr/>
          </p:nvGrpSpPr>
          <p:grpSpPr>
            <a:xfrm>
              <a:off x="5530959" y="5643710"/>
              <a:ext cx="2574899" cy="824802"/>
              <a:chOff x="4389319" y="5486483"/>
              <a:chExt cx="2574899" cy="824802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072DD97-9D27-5E4E-C3E0-0CCE9E15C8A0}"/>
                  </a:ext>
                </a:extLst>
              </p:cNvPr>
              <p:cNvSpPr txBox="1"/>
              <p:nvPr/>
            </p:nvSpPr>
            <p:spPr>
              <a:xfrm>
                <a:off x="4389319" y="5849620"/>
                <a:ext cx="25748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Artisanat, commerce de proximité 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Professions libérales, particuliers employeurs </a:t>
                </a:r>
              </a:p>
              <a:p>
                <a:r>
                  <a:rPr lang="fr-FR" sz="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Montserrat SemiBold" panose="00000700000000000000" pitchFamily="2" charset="0"/>
                    <a:hlinkClick r:id="rId1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https://www.opcoep.fr</a:t>
                </a:r>
                <a:endParaRPr lang="fr-FR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236BFA07-DACD-1BC8-FE15-D0A7F807E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43705" y="5486483"/>
                <a:ext cx="896281" cy="421252"/>
              </a:xfrm>
              <a:prstGeom prst="rect">
                <a:avLst/>
              </a:prstGeom>
            </p:spPr>
          </p:pic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D7D2A018-AEF7-9621-4FBF-8963F9D46E11}"/>
                </a:ext>
              </a:extLst>
            </p:cNvPr>
            <p:cNvGrpSpPr/>
            <p:nvPr/>
          </p:nvGrpSpPr>
          <p:grpSpPr>
            <a:xfrm>
              <a:off x="1373071" y="4091783"/>
              <a:ext cx="2859607" cy="830114"/>
              <a:chOff x="2032238" y="3141882"/>
              <a:chExt cx="2859607" cy="830114"/>
            </a:xfrm>
          </p:grpSpPr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FA4BE4D8-BB2D-34B5-3A7B-0F9EC8A0D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83324" y="3141882"/>
                <a:ext cx="815340" cy="360501"/>
              </a:xfrm>
              <a:prstGeom prst="rect">
                <a:avLst/>
              </a:prstGeom>
            </p:spPr>
          </p:pic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A56B3C2-5CDC-2F45-6C57-70D4D2F6359D}"/>
                  </a:ext>
                </a:extLst>
              </p:cNvPr>
              <p:cNvSpPr txBox="1"/>
              <p:nvPr/>
            </p:nvSpPr>
            <p:spPr>
              <a:xfrm>
                <a:off x="2032238" y="3510331"/>
                <a:ext cx="2859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Banque, assurance, bureaux d’études techniques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Société de conseil, experts comptables</a:t>
                </a:r>
              </a:p>
              <a:p>
                <a:r>
                  <a:rPr lang="fr-FR" sz="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Montserrat SemiBold" panose="00000700000000000000" pitchFamily="2" charset="0"/>
                    <a:hlinkClick r:id="rId2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https://www.opco-atlas.fr</a:t>
                </a:r>
                <a:endParaRPr lang="fr-FR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7F0349F0-5110-D8AB-56FF-7FABF5B99FEE}"/>
                </a:ext>
              </a:extLst>
            </p:cNvPr>
            <p:cNvGrpSpPr/>
            <p:nvPr/>
          </p:nvGrpSpPr>
          <p:grpSpPr>
            <a:xfrm>
              <a:off x="2285081" y="5039624"/>
              <a:ext cx="3310700" cy="1428888"/>
              <a:chOff x="1078618" y="5270446"/>
              <a:chExt cx="3310700" cy="1428888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32154342-D98E-105B-AC51-66C629AF8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97471" y="5270446"/>
                <a:ext cx="746593" cy="659891"/>
              </a:xfrm>
              <a:prstGeom prst="rect">
                <a:avLst/>
              </a:prstGeom>
            </p:spPr>
          </p:pic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B46DC06-2D5F-B2E5-55BD-19EB5C554ECF}"/>
                  </a:ext>
                </a:extLst>
              </p:cNvPr>
              <p:cNvSpPr txBox="1"/>
              <p:nvPr/>
            </p:nvSpPr>
            <p:spPr>
              <a:xfrm>
                <a:off x="1078618" y="5837560"/>
                <a:ext cx="33107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latin typeface="Montserrat SemiBold" panose="00000700000000000000" pitchFamily="2" charset="0"/>
                  </a:rPr>
                  <a:t>Entreprises et exploitations agricoles, pêche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Acteurs du territoire, entreprises du secteur alimentaires,</a:t>
                </a:r>
              </a:p>
              <a:p>
                <a:r>
                  <a:rPr lang="fr-FR" sz="800" dirty="0">
                    <a:latin typeface="Montserrat SemiBold" panose="00000700000000000000" pitchFamily="2" charset="0"/>
                  </a:rPr>
                  <a:t>Professionnels des activités maritimes…</a:t>
                </a:r>
              </a:p>
              <a:p>
                <a:r>
                  <a:rPr lang="fr-FR" sz="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Montserrat SemiBold" panose="00000700000000000000" pitchFamily="2" charset="0"/>
                    <a:hlinkClick r:id="rId2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https://www.ocapiat.fr</a:t>
                </a:r>
                <a:endParaRPr lang="fr-FR" sz="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 SemiBold" panose="00000700000000000000" pitchFamily="2" charset="0"/>
                </a:endParaRPr>
              </a:p>
              <a:p>
                <a:endParaRPr lang="fr-FR" dirty="0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1C3802B1-4C33-C20D-7927-5A432F7103F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V="1">
            <a:off x="0" y="6562689"/>
            <a:ext cx="11952514" cy="566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18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6EA06-5DE6-1CF4-0DA5-1C600260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 accompagnement de proximité pour l’industrie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D47ADDCF-A1DF-4D53-89EA-8AEE70BF7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129" y="1798477"/>
            <a:ext cx="8979477" cy="4841875"/>
          </a:xfr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3117A6A-BC21-C277-0DE7-0FBD299AE574}"/>
              </a:ext>
            </a:extLst>
          </p:cNvPr>
          <p:cNvCxnSpPr>
            <a:cxnSpLocks/>
          </p:cNvCxnSpPr>
          <p:nvPr/>
        </p:nvCxnSpPr>
        <p:spPr>
          <a:xfrm flipV="1">
            <a:off x="0" y="6553034"/>
            <a:ext cx="10960501" cy="10721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F59A4010-4336-0FE6-E661-B7C9C67CF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923"/>
            <a:ext cx="4093029" cy="24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A015E06-43DE-A3B0-4E9B-1EA1928DFA32}"/>
              </a:ext>
            </a:extLst>
          </p:cNvPr>
          <p:cNvSpPr/>
          <p:nvPr/>
        </p:nvSpPr>
        <p:spPr>
          <a:xfrm>
            <a:off x="0" y="-1"/>
            <a:ext cx="12192000" cy="108857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A3D15B-2C4B-7032-119F-FB0C4549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771" y="1186192"/>
            <a:ext cx="7618149" cy="4889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1338B4-CA96-C078-9A28-92A79959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460" y="-11238"/>
            <a:ext cx="3592426" cy="11974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FDF6EE9-B846-A55F-5F7C-75BCF587EE48}"/>
              </a:ext>
            </a:extLst>
          </p:cNvPr>
          <p:cNvSpPr txBox="1"/>
          <p:nvPr/>
        </p:nvSpPr>
        <p:spPr>
          <a:xfrm>
            <a:off x="157498" y="2243714"/>
            <a:ext cx="4750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400" b="1" i="0" dirty="0">
              <a:solidFill>
                <a:schemeClr val="accent1">
                  <a:lumMod val="75000"/>
                </a:schemeClr>
              </a:solidFill>
              <a:effectLst/>
              <a:latin typeface="Barlow" panose="00000500000000000000" pitchFamily="2" charset="0"/>
            </a:endParaRPr>
          </a:p>
          <a:p>
            <a:r>
              <a:rPr lang="fr-F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0"/>
              </a:rPr>
              <a:t>La formation comme cœur de métier</a:t>
            </a:r>
          </a:p>
          <a:p>
            <a:endParaRPr lang="fr-FR" sz="1400" b="1" i="0" dirty="0">
              <a:solidFill>
                <a:schemeClr val="accent1">
                  <a:lumMod val="75000"/>
                </a:schemeClr>
              </a:solidFill>
              <a:effectLst/>
              <a:latin typeface="Barlow" panose="00000500000000000000" pitchFamily="2" charset="0"/>
            </a:endParaRPr>
          </a:p>
          <a:p>
            <a:r>
              <a:rPr lang="fr-F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0"/>
              </a:rPr>
              <a:t>L'alternance par excellence</a:t>
            </a:r>
          </a:p>
          <a:p>
            <a:endParaRPr lang="fr-FR" sz="1400" b="1" i="0" dirty="0">
              <a:solidFill>
                <a:schemeClr val="accent1">
                  <a:lumMod val="75000"/>
                </a:schemeClr>
              </a:solidFill>
              <a:effectLst/>
              <a:latin typeface="Barlow" panose="00000500000000000000" pitchFamily="2" charset="0"/>
            </a:endParaRPr>
          </a:p>
          <a:p>
            <a:r>
              <a:rPr lang="fr-F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0"/>
              </a:rPr>
              <a:t>La prospective pour garder une longueur d'avance</a:t>
            </a:r>
          </a:p>
          <a:p>
            <a:endParaRPr lang="fr-FR" sz="1400" b="1" i="0" dirty="0">
              <a:solidFill>
                <a:schemeClr val="accent1">
                  <a:lumMod val="75000"/>
                </a:schemeClr>
              </a:solidFill>
              <a:effectLst/>
              <a:latin typeface="Barlow" panose="00000500000000000000" pitchFamily="2" charset="0"/>
            </a:endParaRPr>
          </a:p>
          <a:p>
            <a:r>
              <a:rPr lang="fr-F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0"/>
              </a:rPr>
              <a:t>L'emploi comme vecteur de performance</a:t>
            </a:r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8E175C-2DF5-4E86-7AE4-E47F39B8390D}"/>
              </a:ext>
            </a:extLst>
          </p:cNvPr>
          <p:cNvSpPr txBox="1"/>
          <p:nvPr/>
        </p:nvSpPr>
        <p:spPr>
          <a:xfrm>
            <a:off x="439911" y="303741"/>
            <a:ext cx="893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0" dirty="0">
                <a:solidFill>
                  <a:schemeClr val="bg1"/>
                </a:solidFill>
                <a:effectLst/>
                <a:latin typeface="Montserrat SemiBold" panose="00000700000000000000" pitchFamily="2" charset="0"/>
              </a:rPr>
              <a:t>Au service des compétences du commerce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AB6625-21A5-0FDD-806F-5C338B8C4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9062"/>
            <a:ext cx="10290940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6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239CFA-74DB-65F2-A120-03C51FC1E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" y="6438617"/>
            <a:ext cx="10290940" cy="48772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E3926DC-35AD-4C9F-E3E7-B6B1C37B8AD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0" y="61400"/>
            <a:ext cx="9104581" cy="1119585"/>
          </a:xfrm>
        </p:spPr>
        <p:txBody>
          <a:bodyPr/>
          <a:lstStyle/>
          <a:p>
            <a:r>
              <a:rPr lang="fr-FR" dirty="0">
                <a:latin typeface="Montserrat SemiBold" panose="00000700000000000000" pitchFamily="2" charset="0"/>
              </a:rPr>
              <a:t>	</a:t>
            </a:r>
            <a:r>
              <a:rPr lang="fr-FR" sz="2800" dirty="0">
                <a:latin typeface="Montserrat SemiBold" panose="00000700000000000000" pitchFamily="2" charset="0"/>
              </a:rPr>
              <a:t>Les secteurs de la cohésion sociale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6F59F1-DD52-630F-F132-2D10A3F83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78" y="1191822"/>
            <a:ext cx="6681927" cy="358884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BEA01AC-2D10-FE77-7BA6-8235BCF13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812" y="5369290"/>
            <a:ext cx="786452" cy="78035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1AA164A-0922-7EB3-CE98-F3E42E634E15}"/>
              </a:ext>
            </a:extLst>
          </p:cNvPr>
          <p:cNvGrpSpPr/>
          <p:nvPr/>
        </p:nvGrpSpPr>
        <p:grpSpPr>
          <a:xfrm>
            <a:off x="246357" y="994615"/>
            <a:ext cx="4782843" cy="5104704"/>
            <a:chOff x="6985456" y="1068172"/>
            <a:chExt cx="5205449" cy="569583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5711EFE-581A-F582-B768-0889BBE2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1464" y="1068172"/>
              <a:ext cx="4237087" cy="792549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80C5E4C-7CB9-5BA2-74A1-63177EB79F1A}"/>
                </a:ext>
              </a:extLst>
            </p:cNvPr>
            <p:cNvGrpSpPr/>
            <p:nvPr/>
          </p:nvGrpSpPr>
          <p:grpSpPr>
            <a:xfrm>
              <a:off x="6985456" y="1541417"/>
              <a:ext cx="5205449" cy="5222593"/>
              <a:chOff x="6986549" y="1541417"/>
              <a:chExt cx="5205449" cy="5222593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F9304EA0-B94D-F26E-E4D4-84EBE510EDE9}"/>
                  </a:ext>
                </a:extLst>
              </p:cNvPr>
              <p:cNvGrpSpPr/>
              <p:nvPr/>
            </p:nvGrpSpPr>
            <p:grpSpPr>
              <a:xfrm>
                <a:off x="6986549" y="1541417"/>
                <a:ext cx="5205449" cy="5222593"/>
                <a:chOff x="9141797" y="1850857"/>
                <a:chExt cx="5030919" cy="5107862"/>
              </a:xfrm>
            </p:grpSpPr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ACB7B9D3-1858-65B5-9B8E-279224E733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045504" y="5525477"/>
                  <a:ext cx="3127212" cy="491614"/>
                </a:xfrm>
                <a:prstGeom prst="rect">
                  <a:avLst/>
                </a:prstGeom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61D9CBBC-1B5C-A304-6CEA-C5D3350C0F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10794" y="5716508"/>
                  <a:ext cx="1151951" cy="1151951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52D476A8-9D53-BD8F-9DE6-3A8B0589F2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41797" y="5269604"/>
                  <a:ext cx="1015104" cy="969844"/>
                </a:xfrm>
                <a:prstGeom prst="rect">
                  <a:avLst/>
                </a:prstGeom>
              </p:spPr>
            </p:pic>
            <p:pic>
              <p:nvPicPr>
                <p:cNvPr id="17" name="Picture 11">
                  <a:extLst>
                    <a:ext uri="{FF2B5EF4-FFF2-40B4-BE49-F238E27FC236}">
                      <a16:creationId xmlns:a16="http://schemas.microsoft.com/office/drawing/2014/main" id="{8F6CDAF7-A601-6797-B597-A994C83F5C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871" r="-1444" b="22115"/>
                <a:stretch/>
              </p:blipFill>
              <p:spPr>
                <a:xfrm>
                  <a:off x="11162746" y="6093161"/>
                  <a:ext cx="1521536" cy="865558"/>
                </a:xfrm>
                <a:prstGeom prst="rect">
                  <a:avLst/>
                </a:prstGeom>
              </p:spPr>
            </p:pic>
            <p:pic>
              <p:nvPicPr>
                <p:cNvPr id="19" name="Picture 4" descr="Le syndicat CGT de la Société Dauphinoise pour l'Habitat SDH - Actualité HLM">
                  <a:extLst>
                    <a:ext uri="{FF2B5EF4-FFF2-40B4-BE49-F238E27FC236}">
                      <a16:creationId xmlns:a16="http://schemas.microsoft.com/office/drawing/2014/main" id="{4D83B8F1-2042-FD14-FDBA-C39DECABD5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5296" y="4049454"/>
                  <a:ext cx="904640" cy="656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04463CD8-7E0A-1DFF-A422-62AF4C71AC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799354" y="3867018"/>
                  <a:ext cx="1681788" cy="594572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8FA56819-8959-8580-8B4F-9BF6FFE047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91043" y="4784843"/>
                  <a:ext cx="781629" cy="739092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82CC9E87-3CAA-76A1-DBCC-B3D6E54ED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95420" y="3121313"/>
                  <a:ext cx="1096004" cy="552910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2970ECAF-5ECE-19A2-38DF-644C98A59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19278" t="51615" r="54181"/>
                <a:stretch/>
              </p:blipFill>
              <p:spPr>
                <a:xfrm>
                  <a:off x="10350365" y="3578368"/>
                  <a:ext cx="1197313" cy="810921"/>
                </a:xfrm>
                <a:prstGeom prst="rect">
                  <a:avLst/>
                </a:prstGeom>
              </p:spPr>
            </p:pic>
            <p:pic>
              <p:nvPicPr>
                <p:cNvPr id="24" name="Picture 2" descr="image">
                  <a:extLst>
                    <a:ext uri="{FF2B5EF4-FFF2-40B4-BE49-F238E27FC236}">
                      <a16:creationId xmlns:a16="http://schemas.microsoft.com/office/drawing/2014/main" id="{2CEF9455-F0C5-20AA-AC7A-7CC161C686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1438" r="65210"/>
                <a:stretch/>
              </p:blipFill>
              <p:spPr bwMode="auto">
                <a:xfrm>
                  <a:off x="11592018" y="4677581"/>
                  <a:ext cx="800427" cy="6571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>
                  <a:extLst>
                    <a:ext uri="{FF2B5EF4-FFF2-40B4-BE49-F238E27FC236}">
                      <a16:creationId xmlns:a16="http://schemas.microsoft.com/office/drawing/2014/main" id="{3AA2B368-9C80-2DF8-E6FC-ECCA57AE6A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5420" y="4638657"/>
                  <a:ext cx="1085988" cy="637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77ADF4F9-998A-9AD1-B1E9-1936B3C86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t="20269" b="19281"/>
                <a:stretch/>
              </p:blipFill>
              <p:spPr>
                <a:xfrm>
                  <a:off x="11273241" y="2952830"/>
                  <a:ext cx="1136402" cy="692557"/>
                </a:xfrm>
                <a:prstGeom prst="rect">
                  <a:avLst/>
                </a:prstGeom>
              </p:spPr>
            </p:pic>
            <p:pic>
              <p:nvPicPr>
                <p:cNvPr id="29" name="Picture 20">
                  <a:extLst>
                    <a:ext uri="{FF2B5EF4-FFF2-40B4-BE49-F238E27FC236}">
                      <a16:creationId xmlns:a16="http://schemas.microsoft.com/office/drawing/2014/main" id="{0EC344DE-AEB9-8D9F-1476-ABC8A3CDD0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90451" y="2252070"/>
                  <a:ext cx="1573908" cy="479410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639551F8-0D13-F036-9E06-7FE3BDA33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81160" t="8526" b="31408"/>
                <a:stretch/>
              </p:blipFill>
              <p:spPr>
                <a:xfrm>
                  <a:off x="12978869" y="1850857"/>
                  <a:ext cx="960229" cy="1137324"/>
                </a:xfrm>
                <a:prstGeom prst="rect">
                  <a:avLst/>
                </a:prstGeom>
              </p:spPr>
            </p:pic>
          </p:grpSp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2EAC0493-DF64-A552-510D-4A7731D06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60127" y="1823035"/>
                <a:ext cx="975445" cy="597460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44B41894-EE1E-ABB5-B182-54FCBDD4C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62633" y="2542209"/>
                <a:ext cx="1255885" cy="798645"/>
              </a:xfrm>
              <a:prstGeom prst="rect">
                <a:avLst/>
              </a:prstGeom>
            </p:spPr>
          </p:pic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4005D0D6-6D75-F6B9-4F1C-ADB2F6E39825}"/>
              </a:ext>
            </a:extLst>
          </p:cNvPr>
          <p:cNvSpPr txBox="1"/>
          <p:nvPr/>
        </p:nvSpPr>
        <p:spPr>
          <a:xfrm>
            <a:off x="0" y="29748"/>
            <a:ext cx="508650" cy="4554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435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FADDAE8-9742-23F0-F5EA-2CC0A249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" y="6555705"/>
            <a:ext cx="12168485" cy="576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73F8C1-1AAD-7F9F-BD0A-D3E41F1C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63" y="428522"/>
            <a:ext cx="8815580" cy="61148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8FBFBF-7189-DACA-1156-479A21BC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77" y="496527"/>
            <a:ext cx="5965573" cy="1258296"/>
          </a:xfrm>
        </p:spPr>
        <p:txBody>
          <a:bodyPr/>
          <a:lstStyle/>
          <a:p>
            <a:r>
              <a:rPr lang="fr-FR" sz="1800" dirty="0"/>
              <a:t>Affectation du produit </a:t>
            </a:r>
            <a:br>
              <a:rPr lang="fr-FR" sz="1800" dirty="0"/>
            </a:br>
            <a:br>
              <a:rPr lang="fr-FR" sz="1800" dirty="0"/>
            </a:br>
            <a:r>
              <a:rPr lang="fr-FR" sz="1800" dirty="0"/>
              <a:t>des contributions légales des employeurs </a:t>
            </a:r>
            <a:br>
              <a:rPr lang="fr-FR" sz="1800" dirty="0"/>
            </a:br>
            <a:br>
              <a:rPr lang="fr-FR" sz="1800" dirty="0"/>
            </a:br>
            <a:r>
              <a:rPr lang="fr-FR" sz="1800" dirty="0"/>
              <a:t>pour la formation et l’apprentissage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386E7A-916A-5C87-FEC7-B21184C48606}"/>
              </a:ext>
            </a:extLst>
          </p:cNvPr>
          <p:cNvSpPr txBox="1"/>
          <p:nvPr/>
        </p:nvSpPr>
        <p:spPr>
          <a:xfrm>
            <a:off x="10168226" y="4777210"/>
            <a:ext cx="11545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Montserrat SemiBold" panose="00000700000000000000" pitchFamily="2" charset="0"/>
              </a:rPr>
              <a:t>71,35 %</a:t>
            </a:r>
          </a:p>
          <a:p>
            <a:r>
              <a:rPr lang="fr-FR" sz="800" dirty="0">
                <a:latin typeface="Montserrat SemiBold" panose="00000700000000000000" pitchFamily="2" charset="0"/>
              </a:rPr>
              <a:t>6,855 milliards €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43927C-3005-4988-4ADF-65204E0F271C}"/>
              </a:ext>
            </a:extLst>
          </p:cNvPr>
          <p:cNvSpPr txBox="1"/>
          <p:nvPr/>
        </p:nvSpPr>
        <p:spPr>
          <a:xfrm>
            <a:off x="8939753" y="4771686"/>
            <a:ext cx="11545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Montserrat SemiBold" panose="00000700000000000000" pitchFamily="2" charset="0"/>
              </a:rPr>
              <a:t>5,72 %</a:t>
            </a:r>
          </a:p>
          <a:p>
            <a:r>
              <a:rPr lang="fr-FR" sz="800" dirty="0">
                <a:latin typeface="Montserrat SemiBold" panose="00000700000000000000" pitchFamily="2" charset="0"/>
              </a:rPr>
              <a:t>550 millions 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FE676-4795-D27A-82D6-3EAF1067699B}"/>
              </a:ext>
            </a:extLst>
          </p:cNvPr>
          <p:cNvSpPr txBox="1"/>
          <p:nvPr/>
        </p:nvSpPr>
        <p:spPr>
          <a:xfrm>
            <a:off x="4798886" y="6199066"/>
            <a:ext cx="1154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Montserrat SemiBold" panose="00000700000000000000" pitchFamily="2" charset="0"/>
              </a:rPr>
              <a:t>800 </a:t>
            </a:r>
            <a:r>
              <a:rPr lang="fr-FR" sz="800" dirty="0" err="1">
                <a:latin typeface="Montserrat SemiBold" panose="00000700000000000000" pitchFamily="2" charset="0"/>
              </a:rPr>
              <a:t>millons</a:t>
            </a:r>
            <a:r>
              <a:rPr lang="fr-FR" sz="800" dirty="0">
                <a:latin typeface="Montserrat SemiBold" panose="00000700000000000000" pitchFamily="2" charset="0"/>
              </a:rPr>
              <a:t> €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705694-CEB8-3203-233F-D87772F7B007}"/>
              </a:ext>
            </a:extLst>
          </p:cNvPr>
          <p:cNvSpPr txBox="1"/>
          <p:nvPr/>
        </p:nvSpPr>
        <p:spPr>
          <a:xfrm>
            <a:off x="5928218" y="6044757"/>
            <a:ext cx="11545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Montserrat SemiBold" panose="00000700000000000000" pitchFamily="2" charset="0"/>
              </a:rPr>
              <a:t>1,04 %</a:t>
            </a:r>
          </a:p>
          <a:p>
            <a:r>
              <a:rPr lang="fr-FR" sz="800" dirty="0">
                <a:latin typeface="Montserrat SemiBold" panose="00000700000000000000" pitchFamily="2" charset="0"/>
              </a:rPr>
              <a:t>100 millions 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994321-7672-5D7F-641F-865F5A5D90EA}"/>
              </a:ext>
            </a:extLst>
          </p:cNvPr>
          <p:cNvSpPr txBox="1"/>
          <p:nvPr/>
        </p:nvSpPr>
        <p:spPr>
          <a:xfrm>
            <a:off x="6835486" y="2488807"/>
            <a:ext cx="1154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Montserrat SemiBold" panose="00000700000000000000" pitchFamily="2" charset="0"/>
              </a:rPr>
              <a:t>10,987 milliards 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E16156-35D1-4E49-4FB3-27C890C13A36}"/>
              </a:ext>
            </a:extLst>
          </p:cNvPr>
          <p:cNvSpPr txBox="1"/>
          <p:nvPr/>
        </p:nvSpPr>
        <p:spPr>
          <a:xfrm>
            <a:off x="7828819" y="4771685"/>
            <a:ext cx="11545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Montserrat SemiBold" panose="00000700000000000000" pitchFamily="2" charset="0"/>
              </a:rPr>
              <a:t>5,20 %</a:t>
            </a:r>
          </a:p>
          <a:p>
            <a:r>
              <a:rPr lang="fr-FR" sz="800" dirty="0">
                <a:latin typeface="Montserrat SemiBold" panose="00000700000000000000" pitchFamily="2" charset="0"/>
              </a:rPr>
              <a:t>500 millions €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F13EDD-9E95-700E-75D7-CFADC52E9DEF}"/>
              </a:ext>
            </a:extLst>
          </p:cNvPr>
          <p:cNvSpPr txBox="1"/>
          <p:nvPr/>
        </p:nvSpPr>
        <p:spPr>
          <a:xfrm>
            <a:off x="3584710" y="6051906"/>
            <a:ext cx="11545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Montserrat SemiBold" panose="00000700000000000000" pitchFamily="2" charset="0"/>
              </a:rPr>
              <a:t>16,58 %</a:t>
            </a:r>
          </a:p>
          <a:p>
            <a:r>
              <a:rPr lang="fr-FR" sz="800" dirty="0">
                <a:latin typeface="Montserrat SemiBold" panose="00000700000000000000" pitchFamily="2" charset="0"/>
              </a:rPr>
              <a:t>1,602 milliards €</a:t>
            </a:r>
          </a:p>
        </p:txBody>
      </p:sp>
    </p:spTree>
    <p:extLst>
      <p:ext uri="{BB962C8B-B14F-4D97-AF65-F5344CB8AC3E}">
        <p14:creationId xmlns:p14="http://schemas.microsoft.com/office/powerpoint/2010/main" val="115360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F9DDD1A-E14D-D8CF-9E79-D43B6F3329C9}"/>
              </a:ext>
            </a:extLst>
          </p:cNvPr>
          <p:cNvCxnSpPr>
            <a:cxnSpLocks/>
          </p:cNvCxnSpPr>
          <p:nvPr/>
        </p:nvCxnSpPr>
        <p:spPr>
          <a:xfrm>
            <a:off x="0" y="1088240"/>
            <a:ext cx="10261600" cy="0"/>
          </a:xfrm>
          <a:prstGeom prst="line">
            <a:avLst/>
          </a:prstGeom>
          <a:ln w="476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A9F310C-EDCB-D844-534A-6B1B0EF859A3}"/>
              </a:ext>
            </a:extLst>
          </p:cNvPr>
          <p:cNvSpPr txBox="1"/>
          <p:nvPr/>
        </p:nvSpPr>
        <p:spPr>
          <a:xfrm>
            <a:off x="139162" y="319018"/>
            <a:ext cx="9481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La Formation… </a:t>
            </a:r>
            <a:r>
              <a:rPr lang="fr-FR" sz="2800" b="1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un levier de fidélisation</a:t>
            </a:r>
          </a:p>
          <a:p>
            <a:endParaRPr lang="fr-FR" sz="2800" b="1" dirty="0">
              <a:latin typeface="Montserrat SemiBold" panose="000007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B61F06-171C-C6AC-8F7B-965BA305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784" y="6227278"/>
            <a:ext cx="1229007" cy="5452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538957-26E8-7C4A-7DB1-E083C5A38541}"/>
              </a:ext>
            </a:extLst>
          </p:cNvPr>
          <p:cNvSpPr txBox="1"/>
          <p:nvPr/>
        </p:nvSpPr>
        <p:spPr>
          <a:xfrm>
            <a:off x="1594220" y="1312333"/>
            <a:ext cx="10486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Plan de développement des compétences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Contenu, formalisme, objectifs, financement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Identifier les besoins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Prestation de Conseil en Ressources Humaines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Entretien Professionnel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Conseil en Evolution Professionnelle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Dispositif TransCo et Projet de Transition Professionnelle</a:t>
            </a:r>
          </a:p>
          <a:p>
            <a:endParaRPr lang="fr-FR" dirty="0">
              <a:latin typeface="Montserrat SemiBold" panose="00000700000000000000" pitchFamily="2" charset="0"/>
            </a:endParaRPr>
          </a:p>
          <a:p>
            <a:endParaRPr lang="fr-FR" dirty="0">
              <a:latin typeface="Montserrat SemiBold" panose="000007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693B12-9E87-C2DB-1B48-5F1BBE0B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1997"/>
            <a:ext cx="10290940" cy="487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AFFF8B-3837-3C18-B51E-CBCF5E75E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581" y="427231"/>
            <a:ext cx="190211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4B07E7C9-2D43-7DFF-59A8-DDB67420F64E}"/>
              </a:ext>
            </a:extLst>
          </p:cNvPr>
          <p:cNvSpPr txBox="1">
            <a:spLocks/>
          </p:cNvSpPr>
          <p:nvPr/>
        </p:nvSpPr>
        <p:spPr>
          <a:xfrm>
            <a:off x="-513890" y="204577"/>
            <a:ext cx="11379679" cy="104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1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Comment contribuer à l’évolution professionnelle </a:t>
            </a:r>
            <a:r>
              <a:rPr lang="fr-FR" sz="31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de vos salariés ?</a:t>
            </a:r>
            <a:br>
              <a:rPr lang="fr-FR" alt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dirty="0">
              <a:latin typeface="Montserrat SemiBold" panose="000007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CF5A84-7D74-3832-83DB-9CA679A7D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9278"/>
            <a:ext cx="10290940" cy="4877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D2EB37C-3018-A11A-4A32-300552FC56EC}"/>
              </a:ext>
            </a:extLst>
          </p:cNvPr>
          <p:cNvSpPr txBox="1">
            <a:spLocks/>
          </p:cNvSpPr>
          <p:nvPr/>
        </p:nvSpPr>
        <p:spPr>
          <a:xfrm>
            <a:off x="0" y="2327308"/>
            <a:ext cx="12192000" cy="4767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2000" lvl="3" indent="0">
              <a:spcBef>
                <a:spcPts val="1600"/>
              </a:spcBef>
              <a:buClr>
                <a:srgbClr val="041B72"/>
              </a:buClr>
              <a:buSzPct val="100000"/>
              <a:buNone/>
              <a:defRPr/>
            </a:pPr>
            <a:r>
              <a:rPr lang="fr-FR" dirty="0">
                <a:solidFill>
                  <a:srgbClr val="113457"/>
                </a:solidFill>
                <a:latin typeface="Montserrat SemiBold" panose="00000700000000000000" pitchFamily="2" charset="0"/>
              </a:rPr>
              <a:t>Ensemble des actions de formation professionnelle décidées par l’employeur.</a:t>
            </a:r>
          </a:p>
          <a:p>
            <a:pPr marL="917560" lvl="5" indent="-285750" algn="just">
              <a:defRPr/>
            </a:pPr>
            <a:endParaRPr lang="fr-FR" sz="2000" dirty="0">
              <a:solidFill>
                <a:schemeClr val="tx2"/>
              </a:solidFill>
              <a:latin typeface="Montserrat SemiBold" panose="00000700000000000000" pitchFamily="2" charset="0"/>
            </a:endParaRPr>
          </a:p>
          <a:p>
            <a:pPr marL="631810" lvl="5" indent="0" algn="just">
              <a:buNone/>
              <a:defRPr/>
            </a:pP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« L'accès des salariés à des actions de formation professionnelle est assuré :</a:t>
            </a:r>
          </a:p>
          <a:p>
            <a:pPr marL="631810" lvl="5" indent="0" algn="just">
              <a:buNone/>
              <a:defRPr/>
            </a:pP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1° A l'initiative de l'employeur, le cas échéant, dans le cadre d'un plan de développement des compétences ;</a:t>
            </a:r>
          </a:p>
          <a:p>
            <a:pPr marL="631810" lvl="5" indent="0" algn="just">
              <a:buNone/>
              <a:defRPr/>
            </a:pP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2° A l'initiative du salarié, notamment par la mobilisation du compte personnel de formation ;</a:t>
            </a:r>
          </a:p>
          <a:p>
            <a:pPr marL="631810" lvl="5" indent="0" algn="just">
              <a:buNone/>
              <a:defRPr/>
            </a:pPr>
            <a:r>
              <a:rPr lang="fr-FR" sz="14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3° Dans le cadre des contrats de professionnalisation.»</a:t>
            </a:r>
            <a:endParaRPr lang="fr-FR" sz="14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marL="0" indent="0" algn="r">
              <a:buNone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Article L.6312-1 du code du travail</a:t>
            </a:r>
          </a:p>
          <a:p>
            <a:pPr lvl="5" algn="just">
              <a:defRPr/>
            </a:pPr>
            <a:endParaRPr lang="fr-FR" sz="2000" dirty="0">
              <a:latin typeface="Montserrat SemiBold" panose="00000700000000000000" pitchFamily="2" charset="0"/>
            </a:endParaRPr>
          </a:p>
          <a:p>
            <a:pPr marL="457200" lvl="1" indent="0">
              <a:buNone/>
              <a:defRPr/>
            </a:pPr>
            <a:r>
              <a:rPr lang="fr-FR" sz="1800" dirty="0">
                <a:solidFill>
                  <a:srgbClr val="113457"/>
                </a:solidFill>
                <a:latin typeface="Montserrat SemiBold" panose="00000700000000000000" pitchFamily="2" charset="0"/>
                <a:cs typeface="Arial"/>
              </a:rPr>
              <a:t>L’élaboration d’un plan de développement des compétences peut concerner toutes les entreprises quelle que soit leur taille. </a:t>
            </a:r>
          </a:p>
          <a:p>
            <a:pPr marL="457200" lvl="1" indent="0">
              <a:buNone/>
              <a:defRPr/>
            </a:pPr>
            <a:r>
              <a:rPr lang="fr-FR" sz="1800" dirty="0">
                <a:solidFill>
                  <a:srgbClr val="113457"/>
                </a:solidFill>
                <a:latin typeface="Montserrat SemiBold" panose="00000700000000000000" pitchFamily="2" charset="0"/>
                <a:cs typeface="Arial"/>
              </a:rPr>
              <a:t>La mise en œuvre ou non d’un plan de développement des compétences relève de la décision pleine et entière de l’employeur, après consultation des représentants du personnel.</a:t>
            </a:r>
          </a:p>
          <a:p>
            <a:endParaRPr lang="fr-FR" dirty="0"/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2E677188-7A3F-4823-1A7D-BAEEB0A9EC83}"/>
              </a:ext>
            </a:extLst>
          </p:cNvPr>
          <p:cNvSpPr txBox="1">
            <a:spLocks/>
          </p:cNvSpPr>
          <p:nvPr/>
        </p:nvSpPr>
        <p:spPr>
          <a:xfrm>
            <a:off x="1841920" y="1387934"/>
            <a:ext cx="9783914" cy="502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Le Plan de Développement des Compétences,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  <a:t>un outil de pilotage</a:t>
            </a:r>
            <a:br>
              <a:rPr lang="fr-FR" altLang="fr-FR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cs typeface="Arial" panose="020B0604020202020204" pitchFamily="34" charset="0"/>
              </a:rPr>
            </a:br>
            <a:endParaRPr lang="fr-FR" dirty="0">
              <a:solidFill>
                <a:schemeClr val="bg1">
                  <a:lumMod val="50000"/>
                </a:schemeClr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BA3FBEE-B454-B16B-9CC4-19B45051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298" y="6159217"/>
            <a:ext cx="3340272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81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PCO 2i 1">
      <a:dk1>
        <a:srgbClr val="000000"/>
      </a:dk1>
      <a:lt1>
        <a:srgbClr val="FFFFFF"/>
      </a:lt1>
      <a:dk2>
        <a:srgbClr val="1E3764"/>
      </a:dk2>
      <a:lt2>
        <a:srgbClr val="D4D4D3"/>
      </a:lt2>
      <a:accent1>
        <a:srgbClr val="F09123"/>
      </a:accent1>
      <a:accent2>
        <a:srgbClr val="EB640A"/>
      </a:accent2>
      <a:accent3>
        <a:srgbClr val="D3145B"/>
      </a:accent3>
      <a:accent4>
        <a:srgbClr val="6E196E"/>
      </a:accent4>
      <a:accent5>
        <a:srgbClr val="005A96"/>
      </a:accent5>
      <a:accent6>
        <a:srgbClr val="AEC2C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lIns="180000" rIns="180000" rtlCol="0" anchor="ctr"/>
      <a:lstStyle>
        <a:defPPr algn="l">
          <a:spcBef>
            <a:spcPts val="1200"/>
          </a:spcBef>
          <a:defRPr sz="2000" b="1" dirty="0" err="1">
            <a:latin typeface="Montserrat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Métier OPCO2i" ma:contentTypeID="0x010100BAE0C279172E4BB19A73461728D16234000C29CF14E26DD84F8F7A5298003ADB0A" ma:contentTypeVersion="45" ma:contentTypeDescription="" ma:contentTypeScope="" ma:versionID="2a9664b95184c90f2cedf7c1648be031">
  <xsd:schema xmlns:xsd="http://www.w3.org/2001/XMLSchema" xmlns:xs="http://www.w3.org/2001/XMLSchema" xmlns:p="http://schemas.microsoft.com/office/2006/metadata/properties" xmlns:ns1="http://schemas.microsoft.com/sharepoint/v3" xmlns:ns2="7857f2a7-42af-4498-ad32-24e7d13cc132" xmlns:ns3="3b3f05a0-24e4-489b-8ff7-02d68a12e016" xmlns:ns4="cb4eb7fd-50e8-4602-a398-bdc989ee83a5" targetNamespace="http://schemas.microsoft.com/office/2006/metadata/properties" ma:root="true" ma:fieldsID="46cafa96a6e43bd322cebaac35f23a2a" ns1:_="" ns2:_="" ns3:_="" ns4:_="">
    <xsd:import namespace="http://schemas.microsoft.com/sharepoint/v3"/>
    <xsd:import namespace="7857f2a7-42af-4498-ad32-24e7d13cc132"/>
    <xsd:import namespace="3b3f05a0-24e4-489b-8ff7-02d68a12e016"/>
    <xsd:import namespace="cb4eb7fd-50e8-4602-a398-bdc989ee83a5"/>
    <xsd:element name="properties">
      <xsd:complexType>
        <xsd:sequence>
          <xsd:element name="documentManagement">
            <xsd:complexType>
              <xsd:all>
                <xsd:element ref="ns1:Editor" minOccurs="0"/>
                <xsd:element ref="ns1:Author" minOccurs="0"/>
                <xsd:element ref="ns2:b8c4bcb85a0a491cb097c810f8819711" minOccurs="0"/>
                <xsd:element ref="ns2:TaxCatchAllLabel" minOccurs="0"/>
                <xsd:element ref="ns2:f1d926419cdd4c60ac95a806008bc7ba" minOccurs="0"/>
                <xsd:element ref="ns2:TaxCatchAll" minOccurs="0"/>
                <xsd:element ref="ns2:he747e515a6543cf97858a6d5235bb22" minOccurs="0"/>
                <xsd:element ref="ns2:j3e49e0d95be4d3c95280bb6de8685d4" minOccurs="0"/>
                <xsd:element ref="ns2:o6e26a4ac4c34b09823f6abbb5dd8336" minOccurs="0"/>
                <xsd:element ref="ns3:SharedWithUsers" minOccurs="0"/>
                <xsd:element ref="ns3:SharedWithDetails" minOccurs="0"/>
                <xsd:element ref="ns4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ditor" ma:index="8" nillable="true" ma:displayName="Modifié par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" ma:index="9" nillable="true" ma:displayName="Créé par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7f2a7-42af-4498-ad32-24e7d13cc132" elementFormDefault="qualified">
    <xsd:import namespace="http://schemas.microsoft.com/office/2006/documentManagement/types"/>
    <xsd:import namespace="http://schemas.microsoft.com/office/infopath/2007/PartnerControls"/>
    <xsd:element name="b8c4bcb85a0a491cb097c810f8819711" ma:index="19" nillable="true" ma:taxonomy="true" ma:internalName="b8c4bcb85a0a491cb097c810f8819711" ma:taxonomyFieldName="disp_serv_proj" ma:displayName="Dispositif - Service - Projet" ma:fieldId="{b8c4bcb8-5a0a-491c-b097-c810f8819711}" ma:taxonomyMulti="true" ma:sspId="1865199b-0563-4092-8fdf-3ee828e834a6" ma:termSetId="2429bf72-2250-41d3-87f5-ad103c3bc43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0" nillable="true" ma:displayName="Colonne Attraper tout de Taxonomie1" ma:hidden="true" ma:list="{038713d0-3f67-4046-bc11-3608ad75d29f}" ma:internalName="TaxCatchAllLabel" ma:readOnly="true" ma:showField="CatchAllDataLabel" ma:web="7857f2a7-42af-4498-ad32-24e7d13cc1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1d926419cdd4c60ac95a806008bc7ba" ma:index="21" nillable="true" ma:taxonomy="true" ma:internalName="f1d926419cdd4c60ac95a806008bc7ba" ma:taxonomyFieldName="Branche" ma:displayName="Branche" ma:fieldId="{f1d92641-9cdd-4c60-ac95-a806008bc7ba}" ma:taxonomyMulti="true" ma:sspId="1865199b-0563-4092-8fdf-3ee828e834a6" ma:termSetId="26aa7b07-c46b-4455-b9d3-4ebe547af6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2" nillable="true" ma:displayName="Colonne Attraper tout de Taxonomie" ma:hidden="true" ma:list="{038713d0-3f67-4046-bc11-3608ad75d29f}" ma:internalName="TaxCatchAll" ma:showField="CatchAllData" ma:web="7857f2a7-42af-4498-ad32-24e7d13cc1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e747e515a6543cf97858a6d5235bb22" ma:index="23" nillable="true" ma:taxonomy="true" ma:internalName="he747e515a6543cf97858a6d5235bb22" ma:taxonomyFieldName="type_of_document" ma:displayName="Type de document" ma:fieldId="{1e747e51-5a65-43cf-9785-8a6d5235bb22}" ma:sspId="1865199b-0563-4092-8fdf-3ee828e834a6" ma:termSetId="d29e251d-f338-4510-99a3-41aa3fdd2a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3e49e0d95be4d3c95280bb6de8685d4" ma:index="24" nillable="true" ma:taxonomy="true" ma:internalName="j3e49e0d95be4d3c95280bb6de8685d4" ma:taxonomyFieldName="Activite" ma:displayName="Activité" ma:fieldId="{33e49e0d-95be-4d3c-9528-0bb6de8685d4}" ma:taxonomyMulti="true" ma:sspId="1865199b-0563-4092-8fdf-3ee828e834a6" ma:termSetId="8c14d3ad-e6fa-4d10-a93b-53d4e30107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6e26a4ac4c34b09823f6abbb5dd8336" ma:index="25" nillable="true" ma:taxonomy="true" ma:internalName="o6e26a4ac4c34b09823f6abbb5dd8336" ma:taxonomyFieldName="SPP" ma:displayName="SPP" ma:readOnly="false" ma:fieldId="{86e26a4a-c4c3-4b09-823f-6abbb5dd8336}" ma:taxonomyMulti="true" ma:sspId="1865199b-0563-4092-8fdf-3ee828e834a6" ma:termSetId="3ef34179-ef87-4358-b729-49d3db5d631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f05a0-24e4-489b-8ff7-02d68a12e016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eb7fd-50e8-4602-a398-bdc989ee83a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30" nillable="true" ma:taxonomy="true" ma:internalName="lcf76f155ced4ddcb4097134ff3c332f" ma:taxonomyFieldName="MediaServiceImageTags" ma:displayName="Balises d’images" ma:readOnly="false" ma:fieldId="{5cf76f15-5ced-4ddc-b409-7134ff3c332f}" ma:taxonomyMulti="true" ma:sspId="1865199b-0563-4092-8fdf-3ee828e834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Type de contenu"/>
        <xsd:element ref="dc:title" minOccurs="0" maxOccurs="1" ma:index="1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57f2a7-42af-4498-ad32-24e7d13cc132" xsi:nil="true"/>
    <j3e49e0d95be4d3c95280bb6de8685d4 xmlns="7857f2a7-42af-4498-ad32-24e7d13cc132">
      <Terms xmlns="http://schemas.microsoft.com/office/infopath/2007/PartnerControls"/>
    </j3e49e0d95be4d3c95280bb6de8685d4>
    <lcf76f155ced4ddcb4097134ff3c332f xmlns="cb4eb7fd-50e8-4602-a398-bdc989ee83a5">
      <Terms xmlns="http://schemas.microsoft.com/office/infopath/2007/PartnerControls"/>
    </lcf76f155ced4ddcb4097134ff3c332f>
    <he747e515a6543cf97858a6d5235bb22 xmlns="7857f2a7-42af-4498-ad32-24e7d13cc132">
      <Terms xmlns="http://schemas.microsoft.com/office/infopath/2007/PartnerControls"/>
    </he747e515a6543cf97858a6d5235bb22>
    <f1d926419cdd4c60ac95a806008bc7ba xmlns="7857f2a7-42af-4498-ad32-24e7d13cc132">
      <Terms xmlns="http://schemas.microsoft.com/office/infopath/2007/PartnerControls"/>
    </f1d926419cdd4c60ac95a806008bc7ba>
    <b8c4bcb85a0a491cb097c810f8819711 xmlns="7857f2a7-42af-4498-ad32-24e7d13cc132">
      <Terms xmlns="http://schemas.microsoft.com/office/infopath/2007/PartnerControls"/>
    </b8c4bcb85a0a491cb097c810f8819711>
    <o6e26a4ac4c34b09823f6abbb5dd8336 xmlns="7857f2a7-42af-4498-ad32-24e7d13cc132">
      <Terms xmlns="http://schemas.microsoft.com/office/infopath/2007/PartnerControls"/>
    </o6e26a4ac4c34b09823f6abbb5dd8336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F9C0BB-1BCF-4B43-8188-87CB2F5F6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57f2a7-42af-4498-ad32-24e7d13cc132"/>
    <ds:schemaRef ds:uri="3b3f05a0-24e4-489b-8ff7-02d68a12e016"/>
    <ds:schemaRef ds:uri="cb4eb7fd-50e8-4602-a398-bdc989ee83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981706-39AF-4CD0-A848-72C84F5456C9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857f2a7-42af-4498-ad32-24e7d13cc132"/>
    <ds:schemaRef ds:uri="http://schemas.openxmlformats.org/package/2006/metadata/core-properties"/>
    <ds:schemaRef ds:uri="http://purl.org/dc/terms/"/>
    <ds:schemaRef ds:uri="http://purl.org/dc/elements/1.1/"/>
    <ds:schemaRef ds:uri="http://schemas.microsoft.com/sharepoint/v3"/>
    <ds:schemaRef ds:uri="http://schemas.microsoft.com/office/infopath/2007/PartnerControls"/>
    <ds:schemaRef ds:uri="cb4eb7fd-50e8-4602-a398-bdc989ee83a5"/>
    <ds:schemaRef ds:uri="3b3f05a0-24e4-489b-8ff7-02d68a12e01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A0C528-6641-41D4-B463-2F7200A1F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1203</Words>
  <Application>Microsoft Office PowerPoint</Application>
  <PresentationFormat>Grand écran</PresentationFormat>
  <Paragraphs>219</Paragraphs>
  <Slides>19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33" baseType="lpstr">
      <vt:lpstr>.Lucida Grande UI Regular</vt:lpstr>
      <vt:lpstr>Arial</vt:lpstr>
      <vt:lpstr>Barlow</vt:lpstr>
      <vt:lpstr>Barlow Medium</vt:lpstr>
      <vt:lpstr>Calibri</vt:lpstr>
      <vt:lpstr>Calibri Light</vt:lpstr>
      <vt:lpstr>Montserrat</vt:lpstr>
      <vt:lpstr>Montserrat SemiBold</vt:lpstr>
      <vt:lpstr>Noto Sans Symbols</vt:lpstr>
      <vt:lpstr>Police système Courant</vt:lpstr>
      <vt:lpstr>Raleway</vt:lpstr>
      <vt:lpstr>Wingdings</vt:lpstr>
      <vt:lpstr>Thème Office</vt:lpstr>
      <vt:lpstr>1_Thème Office</vt:lpstr>
      <vt:lpstr>Présentation PowerPoint</vt:lpstr>
      <vt:lpstr>Les  missions d’un OPCO</vt:lpstr>
      <vt:lpstr>11 OPERATEURS DE COMPETENCES</vt:lpstr>
      <vt:lpstr>Un accompagnement de proximité pour l’industrie</vt:lpstr>
      <vt:lpstr>Présentation PowerPoint</vt:lpstr>
      <vt:lpstr>Présentation PowerPoint</vt:lpstr>
      <vt:lpstr>Affectation du produit   des contributions légales des employeurs   pour la formation et l’apprentissage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Spécificités de l’entretien professionnel* </vt:lpstr>
      <vt:lpstr>En tant que manager,  pourquoi promouvoir le CEP ?</vt:lpstr>
      <vt:lpstr>Lien entre GEPP et CEP ?</vt:lpstr>
      <vt:lpstr>Dispositif Transco - PTP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opco2i-pres OPCO  global</dc:title>
  <dc:creator>Caroline Deladeriere</dc:creator>
  <cp:lastModifiedBy>Karine Simon</cp:lastModifiedBy>
  <cp:revision>45</cp:revision>
  <cp:lastPrinted>2023-03-02T10:36:07Z</cp:lastPrinted>
  <dcterms:created xsi:type="dcterms:W3CDTF">2022-03-09T14:35:07Z</dcterms:created>
  <dcterms:modified xsi:type="dcterms:W3CDTF">2023-05-23T12:47:57Z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0x010100BAE0C279172E4BB19A73461728D16234000C29CF14E26DD84F8F7A5298003ADB0A</vt:lpwstr>
  </property>
  <property fmtid="{D5CDD505-2E9C-101B-9397-08002B2CF9AE}" pid="3" name="MediaServiceImageTags">
    <vt:lpwstr/>
  </property>
  <property fmtid="{D5CDD505-2E9C-101B-9397-08002B2CF9AE}" pid="4" name="type_of_document">
    <vt:lpwstr/>
  </property>
  <property fmtid="{D5CDD505-2E9C-101B-9397-08002B2CF9AE}" pid="5" name="Branche">
    <vt:lpwstr/>
  </property>
  <property fmtid="{D5CDD505-2E9C-101B-9397-08002B2CF9AE}" pid="6" name="Activite">
    <vt:lpwstr/>
  </property>
  <property fmtid="{D5CDD505-2E9C-101B-9397-08002B2CF9AE}" pid="7" name="disp_serv_proj">
    <vt:lpwstr/>
  </property>
  <property fmtid="{D5CDD505-2E9C-101B-9397-08002B2CF9AE}" pid="8" name="SPP">
    <vt:lpwstr/>
  </property>
</Properties>
</file>