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508" autoAdjust="0"/>
  </p:normalViewPr>
  <p:slideViewPr>
    <p:cSldViewPr snapToGrid="0">
      <p:cViewPr>
        <p:scale>
          <a:sx n="100" d="100"/>
          <a:sy n="100" d="100"/>
        </p:scale>
        <p:origin x="-2106" y="1512"/>
      </p:cViewPr>
      <p:guideLst>
        <p:guide orient="horz" pos="2721"/>
        <p:guide pos="27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376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18B87-22FE-475D-B748-F408D4D9374B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46F66-263E-4914-A2D5-2CC8DEA64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83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Utilisation</a:t>
            </a:r>
            <a:r>
              <a:rPr lang="fr-FR" baseline="0" dirty="0" smtClean="0"/>
              <a:t> de la trame :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La phrase « Venez pour…, mais aussi pour… peut être complétée comme vous le souhaitez (voir exemples sur le site de l’Agence)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Le #</a:t>
            </a:r>
            <a:r>
              <a:rPr lang="fr-FR" baseline="0" dirty="0" err="1" smtClean="0"/>
              <a:t>RedonVilleetAgglomeration</a:t>
            </a:r>
            <a:r>
              <a:rPr lang="fr-FR" baseline="0" dirty="0" smtClean="0"/>
              <a:t> doit être présent sur tous les visuels, le second # peut être modifié selon vos choix ou parmi les hashtags suivant : #</a:t>
            </a:r>
            <a:r>
              <a:rPr lang="fr-FR" baseline="0" dirty="0" err="1" smtClean="0"/>
              <a:t>RedonTerredEntrepreneur</a:t>
            </a:r>
            <a:r>
              <a:rPr lang="fr-FR" baseline="0" dirty="0" smtClean="0"/>
              <a:t>; #</a:t>
            </a:r>
            <a:r>
              <a:rPr lang="fr-FR" baseline="0" dirty="0" err="1" smtClean="0"/>
              <a:t>RedonTerritoireInnovant</a:t>
            </a:r>
            <a:r>
              <a:rPr lang="fr-FR" baseline="0" dirty="0" smtClean="0"/>
              <a:t>, #</a:t>
            </a:r>
            <a:r>
              <a:rPr lang="fr-FR" baseline="0" dirty="0" err="1" smtClean="0"/>
              <a:t>RedonTerredEmotions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Le logo de votre entreprise doit toujours être présent dans l’emplacement indiqué, en bas à droite du visuel, aligné avec la photo au dessus.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N’oubliez pas de mentionner</a:t>
            </a:r>
            <a:r>
              <a:rPr lang="fr-FR" baseline="0" dirty="0" smtClean="0"/>
              <a:t> les crédits photos sur la photo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Pour exporter ce visuel en image aller dans « enregistrer sous » et cliquez sur « </a:t>
            </a:r>
            <a:r>
              <a:rPr lang="fr-FR" baseline="0" dirty="0" err="1" smtClean="0"/>
              <a:t>jpg</a:t>
            </a:r>
            <a:r>
              <a:rPr lang="fr-FR" baseline="0" dirty="0" smtClean="0"/>
              <a:t> » dans le type de fichier.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Dans les </a:t>
            </a:r>
            <a:r>
              <a:rPr lang="fr-FR" baseline="0" dirty="0" err="1" smtClean="0"/>
              <a:t>posts</a:t>
            </a:r>
            <a:r>
              <a:rPr lang="fr-FR" baseline="0" dirty="0" smtClean="0"/>
              <a:t> sur Facebook, Twitter et </a:t>
            </a:r>
            <a:r>
              <a:rPr lang="fr-FR" baseline="0" dirty="0" err="1" smtClean="0"/>
              <a:t>Linkedin</a:t>
            </a:r>
            <a:r>
              <a:rPr lang="fr-FR" baseline="0" dirty="0" smtClean="0"/>
              <a:t>, n’oubliez pas d’indiquer #</a:t>
            </a:r>
            <a:r>
              <a:rPr lang="fr-FR" baseline="0" dirty="0" err="1" smtClean="0"/>
              <a:t>PassezalOuest</a:t>
            </a:r>
            <a:r>
              <a:rPr lang="fr-FR" baseline="0" dirty="0" smtClean="0"/>
              <a:t> et #</a:t>
            </a:r>
            <a:r>
              <a:rPr lang="fr-FR" baseline="0" dirty="0" err="1" smtClean="0"/>
              <a:t>RedonVilleetAgglomeration</a:t>
            </a:r>
            <a:r>
              <a:rPr lang="fr-FR" baseline="0" dirty="0" smtClean="0"/>
              <a:t> et de notifier l’Agence d’attractivité et de développement et tous les autres partenaires qui pourraient relayer cette campagne.</a:t>
            </a:r>
          </a:p>
          <a:p>
            <a:pPr marL="171450" indent="-171450">
              <a:buFontTx/>
              <a:buChar char="-"/>
            </a:pPr>
            <a:endParaRPr lang="fr-FR" baseline="0" dirty="0" smtClean="0"/>
          </a:p>
          <a:p>
            <a:pPr marL="0" indent="0">
              <a:buFontTx/>
              <a:buNone/>
            </a:pPr>
            <a:r>
              <a:rPr lang="fr-FR" baseline="0" dirty="0" smtClean="0"/>
              <a:t>Merci à vous pour votre participation à cette campagne !</a:t>
            </a:r>
            <a:br>
              <a:rPr lang="fr-FR" baseline="0" dirty="0" smtClean="0"/>
            </a:b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46F66-263E-4914-A2D5-2CC8DEA64E9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39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15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9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58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3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35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01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72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18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4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44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0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66EF-BB69-4843-BFDE-2D50613C5FD1}" type="datetimeFigureOut">
              <a:rPr lang="fr-FR" smtClean="0"/>
              <a:t>05/11/2019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16D-088B-4879-8B47-8FF5782190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8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="" xmlns:a16="http://schemas.microsoft.com/office/drawing/2014/main" id="{EFFFE675-A1C7-46AB-83D4-018FF9736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96" y="689141"/>
            <a:ext cx="4374466" cy="85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defTabSz="914400">
              <a:lnSpc>
                <a:spcPts val="3700"/>
              </a:lnSpc>
            </a:pPr>
            <a:r>
              <a:rPr kumimoji="0" lang="fr-FR" altLang="fr-FR" sz="4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DengXian" panose="020B0503020204020204" pitchFamily="2" charset="-122"/>
                <a:cs typeface="DokChampa" panose="020B0502040204020203" pitchFamily="34" charset="-34"/>
              </a:rPr>
              <a:t>Venez pour</a:t>
            </a:r>
            <a:r>
              <a:rPr lang="fr-FR" altLang="fr-FR" sz="4000" dirty="0">
                <a:solidFill>
                  <a:sysClr val="windowText" lastClr="000000"/>
                </a:solidFill>
                <a:ea typeface="DengXian" panose="020B0503020204020204" pitchFamily="2" charset="-122"/>
                <a:cs typeface="DokChampa" panose="020B0502040204020203" pitchFamily="34" charset="-34"/>
              </a:rPr>
              <a:t>…, mais aussi pour …</a:t>
            </a:r>
            <a:endParaRPr kumimoji="0" lang="fr-FR" altLang="fr-FR" sz="4000" b="1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DengXian" panose="020B0503020204020204" pitchFamily="2" charset="-122"/>
              <a:cs typeface="DokChampa" panose="020B0502040204020203" pitchFamily="34" charset="-34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="" xmlns:a16="http://schemas.microsoft.com/office/drawing/2014/main" id="{7EA6CFB4-7693-4428-9572-7394E185C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381" y="967226"/>
            <a:ext cx="4288223" cy="142940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F7D2B41-CCF4-48A5-B8E9-6F650638F8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664" y="174791"/>
            <a:ext cx="1609725" cy="51435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B21D3CEB-8972-4708-815F-99EED6C2DA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8157" y="7310390"/>
            <a:ext cx="2638425" cy="90487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61935AC5-2107-4A23-B53B-C844E3C0DABA}"/>
              </a:ext>
            </a:extLst>
          </p:cNvPr>
          <p:cNvSpPr txBox="1"/>
          <p:nvPr/>
        </p:nvSpPr>
        <p:spPr>
          <a:xfrm>
            <a:off x="484093" y="7582290"/>
            <a:ext cx="3659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#</a:t>
            </a:r>
            <a:r>
              <a:rPr lang="fr-FR" dirty="0" err="1" smtClean="0"/>
              <a:t>RedonVilleetAgglomération</a:t>
            </a:r>
            <a:endParaRPr lang="fr-FR" dirty="0"/>
          </a:p>
          <a:p>
            <a:r>
              <a:rPr lang="fr-FR" dirty="0" smtClean="0"/>
              <a:t>#.....</a:t>
            </a:r>
            <a:endParaRPr lang="fr-FR" dirty="0"/>
          </a:p>
          <a:p>
            <a:endParaRPr lang="fr-FR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0B0BB2B-FC75-4C9D-9604-892C6E757ED7}"/>
              </a:ext>
            </a:extLst>
          </p:cNvPr>
          <p:cNvSpPr/>
          <p:nvPr/>
        </p:nvSpPr>
        <p:spPr>
          <a:xfrm>
            <a:off x="357818" y="2466963"/>
            <a:ext cx="7931753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>
                <a:solidFill>
                  <a:schemeClr val="bg1">
                    <a:lumMod val="65000"/>
                  </a:schemeClr>
                </a:solidFill>
              </a:rPr>
              <a:t>Votre visuel HD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7531E02-9C6A-4901-802A-7C552E9DC25C}"/>
              </a:ext>
            </a:extLst>
          </p:cNvPr>
          <p:cNvSpPr/>
          <p:nvPr/>
        </p:nvSpPr>
        <p:spPr>
          <a:xfrm rot="16200000">
            <a:off x="7348251" y="5740295"/>
            <a:ext cx="226857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000" b="1" i="1" dirty="0"/>
              <a:t>D’après une création originale </a:t>
            </a:r>
            <a:r>
              <a:rPr lang="fr-FR" altLang="fr-FR" sz="1000" b="1" i="1" dirty="0" err="1"/>
              <a:t>Notchup</a:t>
            </a:r>
            <a:endParaRPr lang="fr-FR" sz="1000" dirty="0"/>
          </a:p>
        </p:txBody>
      </p:sp>
      <p:pic>
        <p:nvPicPr>
          <p:cNvPr id="1026" name="Picture 2" descr="C:\Users\f.anizon\Desktop\Passezàl'Ouest_2019\board-453758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62"/>
          <a:stretch/>
        </p:blipFill>
        <p:spPr bwMode="auto">
          <a:xfrm>
            <a:off x="357818" y="2466963"/>
            <a:ext cx="7931753" cy="452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61935AC5-2107-4A23-B53B-C844E3C0DABA}"/>
              </a:ext>
            </a:extLst>
          </p:cNvPr>
          <p:cNvSpPr txBox="1"/>
          <p:nvPr/>
        </p:nvSpPr>
        <p:spPr>
          <a:xfrm>
            <a:off x="484091" y="6604658"/>
            <a:ext cx="3659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Crédits photos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94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7037</TotalTime>
  <Words>29</Words>
  <Application>Microsoft Office PowerPoint</Application>
  <PresentationFormat>Personnalisé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Basse</dc:creator>
  <cp:lastModifiedBy>Fabien ANIZON</cp:lastModifiedBy>
  <cp:revision>17</cp:revision>
  <dcterms:created xsi:type="dcterms:W3CDTF">2019-04-08T08:24:12Z</dcterms:created>
  <dcterms:modified xsi:type="dcterms:W3CDTF">2019-11-05T09:09:54Z</dcterms:modified>
</cp:coreProperties>
</file>